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0" r:id="rId15"/>
  </p:sldIdLst>
  <p:sldSz cx="9144000" cy="5143500" type="screen16x9"/>
  <p:notesSz cx="6858000" cy="9144000"/>
  <p:embeddedFontLst>
    <p:embeddedFont>
      <p:font typeface="Baloo Thambi 2" panose="020B0604020202020204" charset="0"/>
      <p:regular r:id="rId17"/>
      <p:bold r:id="rId18"/>
    </p:embeddedFont>
    <p:embeddedFont>
      <p:font typeface="Bebas Neue" panose="020B0606020202050201" pitchFamily="34" charset="0"/>
      <p:regular r:id="rId19"/>
    </p:embeddedFont>
    <p:embeddedFont>
      <p:font typeface="Gochi Hand" panose="020B0604020202020204" charset="0"/>
      <p:regular r:id="rId20"/>
    </p:embeddedFont>
    <p:embeddedFont>
      <p:font typeface="Oswald" panose="00000500000000000000" pitchFamily="2" charset="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16a667866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16a667866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293cacbbe72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293cacbbe72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1866f1d899f_0_1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1866f1d899f_0_1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1866f1d899f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1866f1d899f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2946f1c3db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2946f1c3db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1866f1d899f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1866f1d899f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6a6678661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16a6678661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93fff7e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93fff7e7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2946f1c3db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2946f1c3db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293cacbbe7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293cacbbe7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293cacbbe72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293cacbbe72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93cacbbe72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93cacbbe72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293cacbbe72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293cacbbe72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P2_WHITE_BACKGROUND_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85A384-D574-20E3-A259-3225C302F48E}"/>
              </a:ext>
            </a:extLst>
          </p:cNvPr>
          <p:cNvSpPr/>
          <p:nvPr userDrawn="1"/>
        </p:nvSpPr>
        <p:spPr>
          <a:xfrm>
            <a:off x="0" y="0"/>
            <a:ext cx="9144000" cy="7715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79400" dist="38100" dir="5400000" rotWithShape="0">
              <a:srgbClr val="FFFFFF">
                <a:alpha val="1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logo">
            <a:extLst>
              <a:ext uri="{FF2B5EF4-FFF2-40B4-BE49-F238E27FC236}">
                <a16:creationId xmlns:a16="http://schemas.microsoft.com/office/drawing/2014/main" id="{46209B7F-D550-D9C5-6C0A-258074B045A8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715101" y="248432"/>
            <a:ext cx="359685" cy="359685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54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"/>
          <p:cNvSpPr/>
          <p:nvPr/>
        </p:nvSpPr>
        <p:spPr>
          <a:xfrm rot="-1776438">
            <a:off x="-1225713" y="-690641"/>
            <a:ext cx="2978731" cy="2166064"/>
          </a:xfrm>
          <a:custGeom>
            <a:avLst/>
            <a:gdLst/>
            <a:ahLst/>
            <a:cxnLst/>
            <a:rect l="l" t="t" r="r" b="b"/>
            <a:pathLst>
              <a:path w="103437" h="75217" extrusionOk="0">
                <a:moveTo>
                  <a:pt x="56723" y="1"/>
                </a:moveTo>
                <a:cubicBezTo>
                  <a:pt x="47581" y="1"/>
                  <a:pt x="38404" y="2484"/>
                  <a:pt x="30586" y="7845"/>
                </a:cubicBezTo>
                <a:cubicBezTo>
                  <a:pt x="30146" y="8143"/>
                  <a:pt x="29717" y="8476"/>
                  <a:pt x="29312" y="8821"/>
                </a:cubicBezTo>
                <a:cubicBezTo>
                  <a:pt x="27514" y="10333"/>
                  <a:pt x="22383" y="14655"/>
                  <a:pt x="22014" y="15132"/>
                </a:cubicBezTo>
                <a:cubicBezTo>
                  <a:pt x="4937" y="32422"/>
                  <a:pt x="1" y="75216"/>
                  <a:pt x="28060" y="75216"/>
                </a:cubicBezTo>
                <a:cubicBezTo>
                  <a:pt x="31204" y="75216"/>
                  <a:pt x="34763" y="74679"/>
                  <a:pt x="38766" y="73508"/>
                </a:cubicBezTo>
                <a:cubicBezTo>
                  <a:pt x="42741" y="72247"/>
                  <a:pt x="46546" y="71827"/>
                  <a:pt x="50282" y="71827"/>
                </a:cubicBezTo>
                <a:cubicBezTo>
                  <a:pt x="57700" y="71827"/>
                  <a:pt x="64842" y="73481"/>
                  <a:pt x="72497" y="73481"/>
                </a:cubicBezTo>
                <a:cubicBezTo>
                  <a:pt x="73433" y="73481"/>
                  <a:pt x="74377" y="73456"/>
                  <a:pt x="75330" y="73401"/>
                </a:cubicBezTo>
                <a:cubicBezTo>
                  <a:pt x="90760" y="72043"/>
                  <a:pt x="102798" y="57637"/>
                  <a:pt x="102893" y="42409"/>
                </a:cubicBezTo>
                <a:lnTo>
                  <a:pt x="102905" y="42409"/>
                </a:lnTo>
                <a:cubicBezTo>
                  <a:pt x="103436" y="16361"/>
                  <a:pt x="80191" y="1"/>
                  <a:pt x="56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body" idx="1"/>
          </p:nvPr>
        </p:nvSpPr>
        <p:spPr>
          <a:xfrm>
            <a:off x="808100" y="1534250"/>
            <a:ext cx="4008600" cy="27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7266325" y="3767840"/>
            <a:ext cx="2248940" cy="1681319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7"/>
          <p:cNvGrpSpPr/>
          <p:nvPr/>
        </p:nvGrpSpPr>
        <p:grpSpPr>
          <a:xfrm rot="956677" flipH="1">
            <a:off x="8364330" y="4020872"/>
            <a:ext cx="467337" cy="752878"/>
            <a:chOff x="3815875" y="1107425"/>
            <a:chExt cx="467350" cy="752900"/>
          </a:xfrm>
        </p:grpSpPr>
        <p:sp>
          <p:nvSpPr>
            <p:cNvPr id="281" name="Google Shape;281;p7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7"/>
          <p:cNvGrpSpPr/>
          <p:nvPr/>
        </p:nvGrpSpPr>
        <p:grpSpPr>
          <a:xfrm>
            <a:off x="185650" y="-56512"/>
            <a:ext cx="286975" cy="591500"/>
            <a:chOff x="4340125" y="3915375"/>
            <a:chExt cx="286975" cy="591500"/>
          </a:xfrm>
        </p:grpSpPr>
        <p:sp>
          <p:nvSpPr>
            <p:cNvPr id="290" name="Google Shape;290;p7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7"/>
          <p:cNvGrpSpPr/>
          <p:nvPr/>
        </p:nvGrpSpPr>
        <p:grpSpPr>
          <a:xfrm flipH="1">
            <a:off x="52550" y="806788"/>
            <a:ext cx="481075" cy="537975"/>
            <a:chOff x="4678525" y="4254125"/>
            <a:chExt cx="481075" cy="537975"/>
          </a:xfrm>
        </p:grpSpPr>
        <p:sp>
          <p:nvSpPr>
            <p:cNvPr id="295" name="Google Shape;295;p7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7"/>
          <p:cNvGrpSpPr/>
          <p:nvPr/>
        </p:nvGrpSpPr>
        <p:grpSpPr>
          <a:xfrm>
            <a:off x="533625" y="534988"/>
            <a:ext cx="578675" cy="515850"/>
            <a:chOff x="796250" y="2682725"/>
            <a:chExt cx="578675" cy="515850"/>
          </a:xfrm>
        </p:grpSpPr>
        <p:sp>
          <p:nvSpPr>
            <p:cNvPr id="300" name="Google Shape;300;p7"/>
            <p:cNvSpPr/>
            <p:nvPr/>
          </p:nvSpPr>
          <p:spPr>
            <a:xfrm>
              <a:off x="796250" y="2682725"/>
              <a:ext cx="578675" cy="515850"/>
            </a:xfrm>
            <a:custGeom>
              <a:avLst/>
              <a:gdLst/>
              <a:ahLst/>
              <a:cxnLst/>
              <a:rect l="l" t="t" r="r" b="b"/>
              <a:pathLst>
                <a:path w="23147" h="20634" extrusionOk="0">
                  <a:moveTo>
                    <a:pt x="6298" y="1"/>
                  </a:moveTo>
                  <a:cubicBezTo>
                    <a:pt x="3912" y="1"/>
                    <a:pt x="1663" y="1445"/>
                    <a:pt x="763" y="3798"/>
                  </a:cubicBezTo>
                  <a:cubicBezTo>
                    <a:pt x="763" y="3798"/>
                    <a:pt x="739" y="3858"/>
                    <a:pt x="703" y="3965"/>
                  </a:cubicBezTo>
                  <a:cubicBezTo>
                    <a:pt x="632" y="4191"/>
                    <a:pt x="501" y="4631"/>
                    <a:pt x="406" y="5274"/>
                  </a:cubicBezTo>
                  <a:cubicBezTo>
                    <a:pt x="394" y="5286"/>
                    <a:pt x="394" y="5286"/>
                    <a:pt x="394" y="5298"/>
                  </a:cubicBezTo>
                  <a:cubicBezTo>
                    <a:pt x="1" y="7906"/>
                    <a:pt x="132" y="13668"/>
                    <a:pt x="6466" y="20633"/>
                  </a:cubicBezTo>
                  <a:cubicBezTo>
                    <a:pt x="15824" y="19717"/>
                    <a:pt x="19777" y="15514"/>
                    <a:pt x="21241" y="13323"/>
                  </a:cubicBezTo>
                  <a:cubicBezTo>
                    <a:pt x="21241" y="13311"/>
                    <a:pt x="21241" y="13311"/>
                    <a:pt x="21253" y="13299"/>
                  </a:cubicBezTo>
                  <a:cubicBezTo>
                    <a:pt x="21611" y="12763"/>
                    <a:pt x="21813" y="12347"/>
                    <a:pt x="21908" y="12132"/>
                  </a:cubicBezTo>
                  <a:cubicBezTo>
                    <a:pt x="21956" y="12013"/>
                    <a:pt x="21968" y="11966"/>
                    <a:pt x="21968" y="11966"/>
                  </a:cubicBezTo>
                  <a:cubicBezTo>
                    <a:pt x="23146" y="8906"/>
                    <a:pt x="21622" y="5489"/>
                    <a:pt x="18574" y="4310"/>
                  </a:cubicBezTo>
                  <a:cubicBezTo>
                    <a:pt x="17872" y="4038"/>
                    <a:pt x="17150" y="3909"/>
                    <a:pt x="16439" y="3909"/>
                  </a:cubicBezTo>
                  <a:cubicBezTo>
                    <a:pt x="14848" y="3909"/>
                    <a:pt x="13316" y="4555"/>
                    <a:pt x="12205" y="5691"/>
                  </a:cubicBezTo>
                  <a:cubicBezTo>
                    <a:pt x="12121" y="3405"/>
                    <a:pt x="10693" y="1274"/>
                    <a:pt x="8418" y="393"/>
                  </a:cubicBezTo>
                  <a:cubicBezTo>
                    <a:pt x="7720" y="127"/>
                    <a:pt x="7003" y="1"/>
                    <a:pt x="6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817675" y="2705925"/>
              <a:ext cx="124375" cy="174750"/>
            </a:xfrm>
            <a:custGeom>
              <a:avLst/>
              <a:gdLst/>
              <a:ahLst/>
              <a:cxnLst/>
              <a:rect l="l" t="t" r="r" b="b"/>
              <a:pathLst>
                <a:path w="4975" h="6990" extrusionOk="0">
                  <a:moveTo>
                    <a:pt x="4834" y="0"/>
                  </a:moveTo>
                  <a:cubicBezTo>
                    <a:pt x="4831" y="0"/>
                    <a:pt x="4827" y="0"/>
                    <a:pt x="4823" y="1"/>
                  </a:cubicBezTo>
                  <a:cubicBezTo>
                    <a:pt x="4121" y="60"/>
                    <a:pt x="3442" y="441"/>
                    <a:pt x="2870" y="846"/>
                  </a:cubicBezTo>
                  <a:cubicBezTo>
                    <a:pt x="2275" y="1263"/>
                    <a:pt x="1751" y="1775"/>
                    <a:pt x="1323" y="2358"/>
                  </a:cubicBezTo>
                  <a:cubicBezTo>
                    <a:pt x="858" y="3001"/>
                    <a:pt x="513" y="3727"/>
                    <a:pt x="299" y="4477"/>
                  </a:cubicBezTo>
                  <a:cubicBezTo>
                    <a:pt x="191" y="4858"/>
                    <a:pt x="120" y="5251"/>
                    <a:pt x="72" y="5644"/>
                  </a:cubicBezTo>
                  <a:cubicBezTo>
                    <a:pt x="37" y="6025"/>
                    <a:pt x="1" y="6442"/>
                    <a:pt x="72" y="6823"/>
                  </a:cubicBezTo>
                  <a:cubicBezTo>
                    <a:pt x="98" y="6940"/>
                    <a:pt x="182" y="6989"/>
                    <a:pt x="272" y="6989"/>
                  </a:cubicBezTo>
                  <a:cubicBezTo>
                    <a:pt x="392" y="6989"/>
                    <a:pt x="523" y="6900"/>
                    <a:pt x="537" y="6763"/>
                  </a:cubicBezTo>
                  <a:cubicBezTo>
                    <a:pt x="561" y="6382"/>
                    <a:pt x="525" y="6013"/>
                    <a:pt x="572" y="5644"/>
                  </a:cubicBezTo>
                  <a:cubicBezTo>
                    <a:pt x="608" y="5287"/>
                    <a:pt x="680" y="4942"/>
                    <a:pt x="775" y="4608"/>
                  </a:cubicBezTo>
                  <a:cubicBezTo>
                    <a:pt x="965" y="3894"/>
                    <a:pt x="1287" y="3227"/>
                    <a:pt x="1727" y="2632"/>
                  </a:cubicBezTo>
                  <a:cubicBezTo>
                    <a:pt x="2108" y="2096"/>
                    <a:pt x="2597" y="1608"/>
                    <a:pt x="3132" y="1215"/>
                  </a:cubicBezTo>
                  <a:cubicBezTo>
                    <a:pt x="3680" y="822"/>
                    <a:pt x="4299" y="560"/>
                    <a:pt x="4883" y="215"/>
                  </a:cubicBezTo>
                  <a:cubicBezTo>
                    <a:pt x="4975" y="169"/>
                    <a:pt x="4944" y="0"/>
                    <a:pt x="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839725" y="2807050"/>
              <a:ext cx="18275" cy="71050"/>
            </a:xfrm>
            <a:custGeom>
              <a:avLst/>
              <a:gdLst/>
              <a:ahLst/>
              <a:cxnLst/>
              <a:rect l="l" t="t" r="r" b="b"/>
              <a:pathLst>
                <a:path w="731" h="2842" extrusionOk="0">
                  <a:moveTo>
                    <a:pt x="573" y="1"/>
                  </a:moveTo>
                  <a:cubicBezTo>
                    <a:pt x="534" y="1"/>
                    <a:pt x="496" y="19"/>
                    <a:pt x="476" y="63"/>
                  </a:cubicBezTo>
                  <a:lnTo>
                    <a:pt x="464" y="63"/>
                  </a:lnTo>
                  <a:cubicBezTo>
                    <a:pt x="369" y="266"/>
                    <a:pt x="262" y="444"/>
                    <a:pt x="202" y="659"/>
                  </a:cubicBezTo>
                  <a:cubicBezTo>
                    <a:pt x="119" y="885"/>
                    <a:pt x="83" y="1099"/>
                    <a:pt x="48" y="1337"/>
                  </a:cubicBezTo>
                  <a:cubicBezTo>
                    <a:pt x="0" y="1790"/>
                    <a:pt x="36" y="2242"/>
                    <a:pt x="143" y="2683"/>
                  </a:cubicBezTo>
                  <a:cubicBezTo>
                    <a:pt x="167" y="2793"/>
                    <a:pt x="252" y="2841"/>
                    <a:pt x="342" y="2841"/>
                  </a:cubicBezTo>
                  <a:cubicBezTo>
                    <a:pt x="474" y="2841"/>
                    <a:pt x="614" y="2734"/>
                    <a:pt x="572" y="2564"/>
                  </a:cubicBezTo>
                  <a:cubicBezTo>
                    <a:pt x="476" y="2171"/>
                    <a:pt x="441" y="1766"/>
                    <a:pt x="476" y="1361"/>
                  </a:cubicBezTo>
                  <a:cubicBezTo>
                    <a:pt x="488" y="1159"/>
                    <a:pt x="512" y="956"/>
                    <a:pt x="548" y="754"/>
                  </a:cubicBezTo>
                  <a:cubicBezTo>
                    <a:pt x="583" y="551"/>
                    <a:pt x="619" y="349"/>
                    <a:pt x="691" y="159"/>
                  </a:cubicBezTo>
                  <a:cubicBezTo>
                    <a:pt x="730" y="72"/>
                    <a:pt x="649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987200" y="3040350"/>
              <a:ext cx="287650" cy="144975"/>
            </a:xfrm>
            <a:custGeom>
              <a:avLst/>
              <a:gdLst/>
              <a:ahLst/>
              <a:cxnLst/>
              <a:rect l="l" t="t" r="r" b="b"/>
              <a:pathLst>
                <a:path w="11506" h="5799" extrusionOk="0">
                  <a:moveTo>
                    <a:pt x="11342" y="1"/>
                  </a:moveTo>
                  <a:cubicBezTo>
                    <a:pt x="11313" y="1"/>
                    <a:pt x="11284" y="13"/>
                    <a:pt x="11258" y="42"/>
                  </a:cubicBezTo>
                  <a:cubicBezTo>
                    <a:pt x="10984" y="316"/>
                    <a:pt x="10675" y="542"/>
                    <a:pt x="10389" y="792"/>
                  </a:cubicBezTo>
                  <a:cubicBezTo>
                    <a:pt x="10091" y="1054"/>
                    <a:pt x="9793" y="1304"/>
                    <a:pt x="9484" y="1542"/>
                  </a:cubicBezTo>
                  <a:cubicBezTo>
                    <a:pt x="8877" y="1995"/>
                    <a:pt x="8234" y="2399"/>
                    <a:pt x="7579" y="2768"/>
                  </a:cubicBezTo>
                  <a:cubicBezTo>
                    <a:pt x="6150" y="3566"/>
                    <a:pt x="4626" y="4173"/>
                    <a:pt x="3055" y="4638"/>
                  </a:cubicBezTo>
                  <a:cubicBezTo>
                    <a:pt x="2138" y="4912"/>
                    <a:pt x="1197" y="5126"/>
                    <a:pt x="268" y="5352"/>
                  </a:cubicBezTo>
                  <a:cubicBezTo>
                    <a:pt x="1" y="5408"/>
                    <a:pt x="88" y="5798"/>
                    <a:pt x="336" y="5798"/>
                  </a:cubicBezTo>
                  <a:cubicBezTo>
                    <a:pt x="352" y="5798"/>
                    <a:pt x="369" y="5796"/>
                    <a:pt x="388" y="5793"/>
                  </a:cubicBezTo>
                  <a:cubicBezTo>
                    <a:pt x="3602" y="5138"/>
                    <a:pt x="6876" y="4031"/>
                    <a:pt x="9520" y="2042"/>
                  </a:cubicBezTo>
                  <a:cubicBezTo>
                    <a:pt x="9865" y="1780"/>
                    <a:pt x="10210" y="1495"/>
                    <a:pt x="10532" y="1197"/>
                  </a:cubicBezTo>
                  <a:cubicBezTo>
                    <a:pt x="10865" y="899"/>
                    <a:pt x="11139" y="554"/>
                    <a:pt x="11425" y="209"/>
                  </a:cubicBezTo>
                  <a:cubicBezTo>
                    <a:pt x="11506" y="118"/>
                    <a:pt x="11430" y="1"/>
                    <a:pt x="11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7"/>
          <p:cNvGrpSpPr/>
          <p:nvPr/>
        </p:nvGrpSpPr>
        <p:grpSpPr>
          <a:xfrm>
            <a:off x="8998" y="3913437"/>
            <a:ext cx="735825" cy="1187788"/>
            <a:chOff x="42575" y="3816275"/>
            <a:chExt cx="735825" cy="1187788"/>
          </a:xfrm>
        </p:grpSpPr>
        <p:sp>
          <p:nvSpPr>
            <p:cNvPr id="305" name="Google Shape;305;p7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7"/>
          <p:cNvGrpSpPr/>
          <p:nvPr/>
        </p:nvGrpSpPr>
        <p:grpSpPr>
          <a:xfrm flipH="1">
            <a:off x="8379523" y="31137"/>
            <a:ext cx="735825" cy="1187788"/>
            <a:chOff x="42575" y="3816275"/>
            <a:chExt cx="735825" cy="1187788"/>
          </a:xfrm>
        </p:grpSpPr>
        <p:sp>
          <p:nvSpPr>
            <p:cNvPr id="320" name="Google Shape;320;p7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"/>
          <p:cNvSpPr/>
          <p:nvPr/>
        </p:nvSpPr>
        <p:spPr>
          <a:xfrm>
            <a:off x="-98762" y="-89375"/>
            <a:ext cx="1720775" cy="1248750"/>
          </a:xfrm>
          <a:custGeom>
            <a:avLst/>
            <a:gdLst/>
            <a:ahLst/>
            <a:cxnLst/>
            <a:rect l="l" t="t" r="r" b="b"/>
            <a:pathLst>
              <a:path w="68831" h="49950" extrusionOk="0">
                <a:moveTo>
                  <a:pt x="62486" y="1"/>
                </a:moveTo>
                <a:cubicBezTo>
                  <a:pt x="49141" y="1"/>
                  <a:pt x="35784" y="391"/>
                  <a:pt x="22444" y="782"/>
                </a:cubicBezTo>
                <a:cubicBezTo>
                  <a:pt x="14967" y="1008"/>
                  <a:pt x="7478" y="1222"/>
                  <a:pt x="72" y="2282"/>
                </a:cubicBezTo>
                <a:cubicBezTo>
                  <a:pt x="881" y="16867"/>
                  <a:pt x="858" y="31512"/>
                  <a:pt x="0" y="46097"/>
                </a:cubicBezTo>
                <a:cubicBezTo>
                  <a:pt x="581" y="46063"/>
                  <a:pt x="1165" y="46047"/>
                  <a:pt x="1751" y="46047"/>
                </a:cubicBezTo>
                <a:cubicBezTo>
                  <a:pt x="3014" y="46047"/>
                  <a:pt x="4284" y="46122"/>
                  <a:pt x="5537" y="46252"/>
                </a:cubicBezTo>
                <a:lnTo>
                  <a:pt x="5537" y="46240"/>
                </a:lnTo>
                <a:cubicBezTo>
                  <a:pt x="10668" y="46776"/>
                  <a:pt x="15669" y="48204"/>
                  <a:pt x="20753" y="49074"/>
                </a:cubicBezTo>
                <a:cubicBezTo>
                  <a:pt x="23945" y="49621"/>
                  <a:pt x="27193" y="49949"/>
                  <a:pt x="30429" y="49949"/>
                </a:cubicBezTo>
                <a:cubicBezTo>
                  <a:pt x="33809" y="49949"/>
                  <a:pt x="37174" y="49591"/>
                  <a:pt x="40446" y="48752"/>
                </a:cubicBezTo>
                <a:cubicBezTo>
                  <a:pt x="46851" y="47121"/>
                  <a:pt x="52900" y="43501"/>
                  <a:pt x="56686" y="38084"/>
                </a:cubicBezTo>
                <a:cubicBezTo>
                  <a:pt x="61508" y="31178"/>
                  <a:pt x="62222" y="22332"/>
                  <a:pt x="64116" y="14129"/>
                </a:cubicBezTo>
                <a:cubicBezTo>
                  <a:pt x="65235" y="9295"/>
                  <a:pt x="66818" y="4568"/>
                  <a:pt x="68830" y="32"/>
                </a:cubicBezTo>
                <a:cubicBezTo>
                  <a:pt x="66716" y="11"/>
                  <a:pt x="64601" y="1"/>
                  <a:pt x="62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8"/>
          <p:cNvSpPr/>
          <p:nvPr/>
        </p:nvSpPr>
        <p:spPr>
          <a:xfrm rot="5400000">
            <a:off x="7887565" y="3628417"/>
            <a:ext cx="1404375" cy="1820325"/>
          </a:xfrm>
          <a:custGeom>
            <a:avLst/>
            <a:gdLst/>
            <a:ahLst/>
            <a:cxnLst/>
            <a:rect l="l" t="t" r="r" b="b"/>
            <a:pathLst>
              <a:path w="56175" h="72813" extrusionOk="0">
                <a:moveTo>
                  <a:pt x="1430" y="1"/>
                </a:moveTo>
                <a:lnTo>
                  <a:pt x="1430" y="1"/>
                </a:lnTo>
                <a:cubicBezTo>
                  <a:pt x="310" y="7299"/>
                  <a:pt x="1" y="15193"/>
                  <a:pt x="4525" y="20860"/>
                </a:cubicBezTo>
                <a:cubicBezTo>
                  <a:pt x="7823" y="24980"/>
                  <a:pt x="13145" y="27123"/>
                  <a:pt x="16384" y="31290"/>
                </a:cubicBezTo>
                <a:cubicBezTo>
                  <a:pt x="20027" y="35969"/>
                  <a:pt x="20396" y="42292"/>
                  <a:pt x="21563" y="48102"/>
                </a:cubicBezTo>
                <a:cubicBezTo>
                  <a:pt x="23111" y="55912"/>
                  <a:pt x="26564" y="63699"/>
                  <a:pt x="32874" y="68557"/>
                </a:cubicBezTo>
                <a:cubicBezTo>
                  <a:pt x="36394" y="71264"/>
                  <a:pt x="40920" y="72812"/>
                  <a:pt x="45330" y="72812"/>
                </a:cubicBezTo>
                <a:cubicBezTo>
                  <a:pt x="48289" y="72812"/>
                  <a:pt x="51195" y="72115"/>
                  <a:pt x="53710" y="70605"/>
                </a:cubicBezTo>
                <a:cubicBezTo>
                  <a:pt x="55282" y="49233"/>
                  <a:pt x="56115" y="27802"/>
                  <a:pt x="56175" y="6371"/>
                </a:cubicBezTo>
                <a:cubicBezTo>
                  <a:pt x="56175" y="5382"/>
                  <a:pt x="56163" y="4347"/>
                  <a:pt x="55639" y="3513"/>
                </a:cubicBezTo>
                <a:lnTo>
                  <a:pt x="55627" y="3513"/>
                </a:lnTo>
                <a:cubicBezTo>
                  <a:pt x="54818" y="2214"/>
                  <a:pt x="53177" y="1941"/>
                  <a:pt x="51578" y="1941"/>
                </a:cubicBezTo>
                <a:cubicBezTo>
                  <a:pt x="51199" y="1941"/>
                  <a:pt x="50822" y="1957"/>
                  <a:pt x="50460" y="1977"/>
                </a:cubicBezTo>
                <a:cubicBezTo>
                  <a:pt x="45499" y="2288"/>
                  <a:pt x="40527" y="2443"/>
                  <a:pt x="35555" y="2443"/>
                </a:cubicBezTo>
                <a:cubicBezTo>
                  <a:pt x="24141" y="2443"/>
                  <a:pt x="12725" y="1626"/>
                  <a:pt x="1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8"/>
          <p:cNvSpPr txBox="1">
            <a:spLocks noGrp="1"/>
          </p:cNvSpPr>
          <p:nvPr>
            <p:ph type="title"/>
          </p:nvPr>
        </p:nvSpPr>
        <p:spPr>
          <a:xfrm>
            <a:off x="896175" y="1307100"/>
            <a:ext cx="42930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39" name="Google Shape;339;p8"/>
          <p:cNvGrpSpPr/>
          <p:nvPr/>
        </p:nvGrpSpPr>
        <p:grpSpPr>
          <a:xfrm rot="-956677">
            <a:off x="8582230" y="95447"/>
            <a:ext cx="467337" cy="752878"/>
            <a:chOff x="3815875" y="1107425"/>
            <a:chExt cx="467350" cy="752900"/>
          </a:xfrm>
        </p:grpSpPr>
        <p:sp>
          <p:nvSpPr>
            <p:cNvPr id="340" name="Google Shape;340;p8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8"/>
          <p:cNvGrpSpPr/>
          <p:nvPr/>
        </p:nvGrpSpPr>
        <p:grpSpPr>
          <a:xfrm flipH="1">
            <a:off x="7842963" y="113463"/>
            <a:ext cx="481075" cy="537975"/>
            <a:chOff x="4678525" y="4254125"/>
            <a:chExt cx="481075" cy="537975"/>
          </a:xfrm>
        </p:grpSpPr>
        <p:sp>
          <p:nvSpPr>
            <p:cNvPr id="349" name="Google Shape;349;p8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8"/>
          <p:cNvGrpSpPr/>
          <p:nvPr/>
        </p:nvGrpSpPr>
        <p:grpSpPr>
          <a:xfrm>
            <a:off x="1" y="195502"/>
            <a:ext cx="580850" cy="911324"/>
            <a:chOff x="2163701" y="1904052"/>
            <a:chExt cx="580850" cy="911324"/>
          </a:xfrm>
        </p:grpSpPr>
        <p:sp>
          <p:nvSpPr>
            <p:cNvPr id="354" name="Google Shape;354;p8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8"/>
          <p:cNvGrpSpPr/>
          <p:nvPr/>
        </p:nvGrpSpPr>
        <p:grpSpPr>
          <a:xfrm flipH="1">
            <a:off x="8563151" y="4152840"/>
            <a:ext cx="580850" cy="911324"/>
            <a:chOff x="2163701" y="1904052"/>
            <a:chExt cx="580850" cy="911324"/>
          </a:xfrm>
        </p:grpSpPr>
        <p:sp>
          <p:nvSpPr>
            <p:cNvPr id="369" name="Google Shape;369;p8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2045325" y="1688125"/>
            <a:ext cx="508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body" idx="1"/>
          </p:nvPr>
        </p:nvSpPr>
        <p:spPr>
          <a:xfrm>
            <a:off x="2045325" y="2260825"/>
            <a:ext cx="5088600" cy="120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6" name="Google Shape;386;p9"/>
          <p:cNvSpPr/>
          <p:nvPr/>
        </p:nvSpPr>
        <p:spPr>
          <a:xfrm rot="1776403" flipH="1">
            <a:off x="7099697" y="-829435"/>
            <a:ext cx="3365069" cy="2447000"/>
          </a:xfrm>
          <a:custGeom>
            <a:avLst/>
            <a:gdLst/>
            <a:ahLst/>
            <a:cxnLst/>
            <a:rect l="l" t="t" r="r" b="b"/>
            <a:pathLst>
              <a:path w="103437" h="75217" extrusionOk="0">
                <a:moveTo>
                  <a:pt x="56723" y="1"/>
                </a:moveTo>
                <a:cubicBezTo>
                  <a:pt x="47581" y="1"/>
                  <a:pt x="38404" y="2484"/>
                  <a:pt x="30586" y="7845"/>
                </a:cubicBezTo>
                <a:cubicBezTo>
                  <a:pt x="30146" y="8143"/>
                  <a:pt x="29717" y="8476"/>
                  <a:pt x="29312" y="8821"/>
                </a:cubicBezTo>
                <a:cubicBezTo>
                  <a:pt x="27514" y="10333"/>
                  <a:pt x="22383" y="14655"/>
                  <a:pt x="22014" y="15132"/>
                </a:cubicBezTo>
                <a:cubicBezTo>
                  <a:pt x="4937" y="32422"/>
                  <a:pt x="1" y="75216"/>
                  <a:pt x="28060" y="75216"/>
                </a:cubicBezTo>
                <a:cubicBezTo>
                  <a:pt x="31204" y="75216"/>
                  <a:pt x="34763" y="74679"/>
                  <a:pt x="38766" y="73508"/>
                </a:cubicBezTo>
                <a:cubicBezTo>
                  <a:pt x="42741" y="72247"/>
                  <a:pt x="46546" y="71827"/>
                  <a:pt x="50282" y="71827"/>
                </a:cubicBezTo>
                <a:cubicBezTo>
                  <a:pt x="57700" y="71827"/>
                  <a:pt x="64842" y="73481"/>
                  <a:pt x="72497" y="73481"/>
                </a:cubicBezTo>
                <a:cubicBezTo>
                  <a:pt x="73433" y="73481"/>
                  <a:pt x="74377" y="73456"/>
                  <a:pt x="75330" y="73401"/>
                </a:cubicBezTo>
                <a:cubicBezTo>
                  <a:pt x="90760" y="72043"/>
                  <a:pt x="102798" y="57637"/>
                  <a:pt x="102893" y="42409"/>
                </a:cubicBezTo>
                <a:lnTo>
                  <a:pt x="102905" y="42409"/>
                </a:lnTo>
                <a:cubicBezTo>
                  <a:pt x="103436" y="16361"/>
                  <a:pt x="80191" y="1"/>
                  <a:pt x="56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9"/>
          <p:cNvSpPr/>
          <p:nvPr/>
        </p:nvSpPr>
        <p:spPr>
          <a:xfrm flipH="1">
            <a:off x="-659482" y="3198825"/>
            <a:ext cx="3536677" cy="2644039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9"/>
          <p:cNvGrpSpPr/>
          <p:nvPr/>
        </p:nvGrpSpPr>
        <p:grpSpPr>
          <a:xfrm rot="-956677">
            <a:off x="367804" y="4020872"/>
            <a:ext cx="467337" cy="752878"/>
            <a:chOff x="3815875" y="1107425"/>
            <a:chExt cx="467350" cy="752900"/>
          </a:xfrm>
        </p:grpSpPr>
        <p:sp>
          <p:nvSpPr>
            <p:cNvPr id="389" name="Google Shape;389;p9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 flipH="1">
            <a:off x="8454646" y="96638"/>
            <a:ext cx="286975" cy="591500"/>
            <a:chOff x="4340125" y="3915375"/>
            <a:chExt cx="286975" cy="591500"/>
          </a:xfrm>
        </p:grpSpPr>
        <p:sp>
          <p:nvSpPr>
            <p:cNvPr id="398" name="Google Shape;398;p9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9"/>
          <p:cNvGrpSpPr/>
          <p:nvPr/>
        </p:nvGrpSpPr>
        <p:grpSpPr>
          <a:xfrm>
            <a:off x="8484371" y="832463"/>
            <a:ext cx="481075" cy="537975"/>
            <a:chOff x="4678525" y="4254125"/>
            <a:chExt cx="481075" cy="537975"/>
          </a:xfrm>
        </p:grpSpPr>
        <p:sp>
          <p:nvSpPr>
            <p:cNvPr id="403" name="Google Shape;403;p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9"/>
          <p:cNvGrpSpPr/>
          <p:nvPr/>
        </p:nvGrpSpPr>
        <p:grpSpPr>
          <a:xfrm flipH="1">
            <a:off x="7809946" y="534988"/>
            <a:ext cx="578675" cy="515850"/>
            <a:chOff x="796250" y="2682725"/>
            <a:chExt cx="578675" cy="515850"/>
          </a:xfrm>
        </p:grpSpPr>
        <p:sp>
          <p:nvSpPr>
            <p:cNvPr id="408" name="Google Shape;408;p9"/>
            <p:cNvSpPr/>
            <p:nvPr/>
          </p:nvSpPr>
          <p:spPr>
            <a:xfrm>
              <a:off x="796250" y="2682725"/>
              <a:ext cx="578675" cy="515850"/>
            </a:xfrm>
            <a:custGeom>
              <a:avLst/>
              <a:gdLst/>
              <a:ahLst/>
              <a:cxnLst/>
              <a:rect l="l" t="t" r="r" b="b"/>
              <a:pathLst>
                <a:path w="23147" h="20634" extrusionOk="0">
                  <a:moveTo>
                    <a:pt x="6298" y="1"/>
                  </a:moveTo>
                  <a:cubicBezTo>
                    <a:pt x="3912" y="1"/>
                    <a:pt x="1663" y="1445"/>
                    <a:pt x="763" y="3798"/>
                  </a:cubicBezTo>
                  <a:cubicBezTo>
                    <a:pt x="763" y="3798"/>
                    <a:pt x="739" y="3858"/>
                    <a:pt x="703" y="3965"/>
                  </a:cubicBezTo>
                  <a:cubicBezTo>
                    <a:pt x="632" y="4191"/>
                    <a:pt x="501" y="4631"/>
                    <a:pt x="406" y="5274"/>
                  </a:cubicBezTo>
                  <a:cubicBezTo>
                    <a:pt x="394" y="5286"/>
                    <a:pt x="394" y="5286"/>
                    <a:pt x="394" y="5298"/>
                  </a:cubicBezTo>
                  <a:cubicBezTo>
                    <a:pt x="1" y="7906"/>
                    <a:pt x="132" y="13668"/>
                    <a:pt x="6466" y="20633"/>
                  </a:cubicBezTo>
                  <a:cubicBezTo>
                    <a:pt x="15824" y="19717"/>
                    <a:pt x="19777" y="15514"/>
                    <a:pt x="21241" y="13323"/>
                  </a:cubicBezTo>
                  <a:cubicBezTo>
                    <a:pt x="21241" y="13311"/>
                    <a:pt x="21241" y="13311"/>
                    <a:pt x="21253" y="13299"/>
                  </a:cubicBezTo>
                  <a:cubicBezTo>
                    <a:pt x="21611" y="12763"/>
                    <a:pt x="21813" y="12347"/>
                    <a:pt x="21908" y="12132"/>
                  </a:cubicBezTo>
                  <a:cubicBezTo>
                    <a:pt x="21956" y="12013"/>
                    <a:pt x="21968" y="11966"/>
                    <a:pt x="21968" y="11966"/>
                  </a:cubicBezTo>
                  <a:cubicBezTo>
                    <a:pt x="23146" y="8906"/>
                    <a:pt x="21622" y="5489"/>
                    <a:pt x="18574" y="4310"/>
                  </a:cubicBezTo>
                  <a:cubicBezTo>
                    <a:pt x="17872" y="4038"/>
                    <a:pt x="17150" y="3909"/>
                    <a:pt x="16439" y="3909"/>
                  </a:cubicBezTo>
                  <a:cubicBezTo>
                    <a:pt x="14848" y="3909"/>
                    <a:pt x="13316" y="4555"/>
                    <a:pt x="12205" y="5691"/>
                  </a:cubicBezTo>
                  <a:cubicBezTo>
                    <a:pt x="12121" y="3405"/>
                    <a:pt x="10693" y="1274"/>
                    <a:pt x="8418" y="393"/>
                  </a:cubicBezTo>
                  <a:cubicBezTo>
                    <a:pt x="7720" y="127"/>
                    <a:pt x="7003" y="1"/>
                    <a:pt x="6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817675" y="2705925"/>
              <a:ext cx="124375" cy="174750"/>
            </a:xfrm>
            <a:custGeom>
              <a:avLst/>
              <a:gdLst/>
              <a:ahLst/>
              <a:cxnLst/>
              <a:rect l="l" t="t" r="r" b="b"/>
              <a:pathLst>
                <a:path w="4975" h="6990" extrusionOk="0">
                  <a:moveTo>
                    <a:pt x="4834" y="0"/>
                  </a:moveTo>
                  <a:cubicBezTo>
                    <a:pt x="4831" y="0"/>
                    <a:pt x="4827" y="0"/>
                    <a:pt x="4823" y="1"/>
                  </a:cubicBezTo>
                  <a:cubicBezTo>
                    <a:pt x="4121" y="60"/>
                    <a:pt x="3442" y="441"/>
                    <a:pt x="2870" y="846"/>
                  </a:cubicBezTo>
                  <a:cubicBezTo>
                    <a:pt x="2275" y="1263"/>
                    <a:pt x="1751" y="1775"/>
                    <a:pt x="1323" y="2358"/>
                  </a:cubicBezTo>
                  <a:cubicBezTo>
                    <a:pt x="858" y="3001"/>
                    <a:pt x="513" y="3727"/>
                    <a:pt x="299" y="4477"/>
                  </a:cubicBezTo>
                  <a:cubicBezTo>
                    <a:pt x="191" y="4858"/>
                    <a:pt x="120" y="5251"/>
                    <a:pt x="72" y="5644"/>
                  </a:cubicBezTo>
                  <a:cubicBezTo>
                    <a:pt x="37" y="6025"/>
                    <a:pt x="1" y="6442"/>
                    <a:pt x="72" y="6823"/>
                  </a:cubicBezTo>
                  <a:cubicBezTo>
                    <a:pt x="98" y="6940"/>
                    <a:pt x="182" y="6989"/>
                    <a:pt x="272" y="6989"/>
                  </a:cubicBezTo>
                  <a:cubicBezTo>
                    <a:pt x="392" y="6989"/>
                    <a:pt x="523" y="6900"/>
                    <a:pt x="537" y="6763"/>
                  </a:cubicBezTo>
                  <a:cubicBezTo>
                    <a:pt x="561" y="6382"/>
                    <a:pt x="525" y="6013"/>
                    <a:pt x="572" y="5644"/>
                  </a:cubicBezTo>
                  <a:cubicBezTo>
                    <a:pt x="608" y="5287"/>
                    <a:pt x="680" y="4942"/>
                    <a:pt x="775" y="4608"/>
                  </a:cubicBezTo>
                  <a:cubicBezTo>
                    <a:pt x="965" y="3894"/>
                    <a:pt x="1287" y="3227"/>
                    <a:pt x="1727" y="2632"/>
                  </a:cubicBezTo>
                  <a:cubicBezTo>
                    <a:pt x="2108" y="2096"/>
                    <a:pt x="2597" y="1608"/>
                    <a:pt x="3132" y="1215"/>
                  </a:cubicBezTo>
                  <a:cubicBezTo>
                    <a:pt x="3680" y="822"/>
                    <a:pt x="4299" y="560"/>
                    <a:pt x="4883" y="215"/>
                  </a:cubicBezTo>
                  <a:cubicBezTo>
                    <a:pt x="4975" y="169"/>
                    <a:pt x="4944" y="0"/>
                    <a:pt x="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839725" y="2807050"/>
              <a:ext cx="18275" cy="71050"/>
            </a:xfrm>
            <a:custGeom>
              <a:avLst/>
              <a:gdLst/>
              <a:ahLst/>
              <a:cxnLst/>
              <a:rect l="l" t="t" r="r" b="b"/>
              <a:pathLst>
                <a:path w="731" h="2842" extrusionOk="0">
                  <a:moveTo>
                    <a:pt x="573" y="1"/>
                  </a:moveTo>
                  <a:cubicBezTo>
                    <a:pt x="534" y="1"/>
                    <a:pt x="496" y="19"/>
                    <a:pt x="476" y="63"/>
                  </a:cubicBezTo>
                  <a:lnTo>
                    <a:pt x="464" y="63"/>
                  </a:lnTo>
                  <a:cubicBezTo>
                    <a:pt x="369" y="266"/>
                    <a:pt x="262" y="444"/>
                    <a:pt x="202" y="659"/>
                  </a:cubicBezTo>
                  <a:cubicBezTo>
                    <a:pt x="119" y="885"/>
                    <a:pt x="83" y="1099"/>
                    <a:pt x="48" y="1337"/>
                  </a:cubicBezTo>
                  <a:cubicBezTo>
                    <a:pt x="0" y="1790"/>
                    <a:pt x="36" y="2242"/>
                    <a:pt x="143" y="2683"/>
                  </a:cubicBezTo>
                  <a:cubicBezTo>
                    <a:pt x="167" y="2793"/>
                    <a:pt x="252" y="2841"/>
                    <a:pt x="342" y="2841"/>
                  </a:cubicBezTo>
                  <a:cubicBezTo>
                    <a:pt x="474" y="2841"/>
                    <a:pt x="614" y="2734"/>
                    <a:pt x="572" y="2564"/>
                  </a:cubicBezTo>
                  <a:cubicBezTo>
                    <a:pt x="476" y="2171"/>
                    <a:pt x="441" y="1766"/>
                    <a:pt x="476" y="1361"/>
                  </a:cubicBezTo>
                  <a:cubicBezTo>
                    <a:pt x="488" y="1159"/>
                    <a:pt x="512" y="956"/>
                    <a:pt x="548" y="754"/>
                  </a:cubicBezTo>
                  <a:cubicBezTo>
                    <a:pt x="583" y="551"/>
                    <a:pt x="619" y="349"/>
                    <a:pt x="691" y="159"/>
                  </a:cubicBezTo>
                  <a:cubicBezTo>
                    <a:pt x="730" y="72"/>
                    <a:pt x="649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987200" y="3040350"/>
              <a:ext cx="287650" cy="144975"/>
            </a:xfrm>
            <a:custGeom>
              <a:avLst/>
              <a:gdLst/>
              <a:ahLst/>
              <a:cxnLst/>
              <a:rect l="l" t="t" r="r" b="b"/>
              <a:pathLst>
                <a:path w="11506" h="5799" extrusionOk="0">
                  <a:moveTo>
                    <a:pt x="11342" y="1"/>
                  </a:moveTo>
                  <a:cubicBezTo>
                    <a:pt x="11313" y="1"/>
                    <a:pt x="11284" y="13"/>
                    <a:pt x="11258" y="42"/>
                  </a:cubicBezTo>
                  <a:cubicBezTo>
                    <a:pt x="10984" y="316"/>
                    <a:pt x="10675" y="542"/>
                    <a:pt x="10389" y="792"/>
                  </a:cubicBezTo>
                  <a:cubicBezTo>
                    <a:pt x="10091" y="1054"/>
                    <a:pt x="9793" y="1304"/>
                    <a:pt x="9484" y="1542"/>
                  </a:cubicBezTo>
                  <a:cubicBezTo>
                    <a:pt x="8877" y="1995"/>
                    <a:pt x="8234" y="2399"/>
                    <a:pt x="7579" y="2768"/>
                  </a:cubicBezTo>
                  <a:cubicBezTo>
                    <a:pt x="6150" y="3566"/>
                    <a:pt x="4626" y="4173"/>
                    <a:pt x="3055" y="4638"/>
                  </a:cubicBezTo>
                  <a:cubicBezTo>
                    <a:pt x="2138" y="4912"/>
                    <a:pt x="1197" y="5126"/>
                    <a:pt x="268" y="5352"/>
                  </a:cubicBezTo>
                  <a:cubicBezTo>
                    <a:pt x="1" y="5408"/>
                    <a:pt x="88" y="5798"/>
                    <a:pt x="336" y="5798"/>
                  </a:cubicBezTo>
                  <a:cubicBezTo>
                    <a:pt x="352" y="5798"/>
                    <a:pt x="369" y="5796"/>
                    <a:pt x="388" y="5793"/>
                  </a:cubicBezTo>
                  <a:cubicBezTo>
                    <a:pt x="3602" y="5138"/>
                    <a:pt x="6876" y="4031"/>
                    <a:pt x="9520" y="2042"/>
                  </a:cubicBezTo>
                  <a:cubicBezTo>
                    <a:pt x="9865" y="1780"/>
                    <a:pt x="10210" y="1495"/>
                    <a:pt x="10532" y="1197"/>
                  </a:cubicBezTo>
                  <a:cubicBezTo>
                    <a:pt x="10865" y="899"/>
                    <a:pt x="11139" y="554"/>
                    <a:pt x="11425" y="209"/>
                  </a:cubicBezTo>
                  <a:cubicBezTo>
                    <a:pt x="11506" y="118"/>
                    <a:pt x="11430" y="1"/>
                    <a:pt x="11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9"/>
          <p:cNvGrpSpPr/>
          <p:nvPr/>
        </p:nvGrpSpPr>
        <p:grpSpPr>
          <a:xfrm flipH="1">
            <a:off x="8302248" y="3913437"/>
            <a:ext cx="735825" cy="1187788"/>
            <a:chOff x="42575" y="3816275"/>
            <a:chExt cx="735825" cy="1187788"/>
          </a:xfrm>
        </p:grpSpPr>
        <p:sp>
          <p:nvSpPr>
            <p:cNvPr id="413" name="Google Shape;413;p9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9"/>
          <p:cNvGrpSpPr/>
          <p:nvPr/>
        </p:nvGrpSpPr>
        <p:grpSpPr>
          <a:xfrm>
            <a:off x="84123" y="31137"/>
            <a:ext cx="735825" cy="1187788"/>
            <a:chOff x="42575" y="3816275"/>
            <a:chExt cx="735825" cy="1187788"/>
          </a:xfrm>
        </p:grpSpPr>
        <p:sp>
          <p:nvSpPr>
            <p:cNvPr id="428" name="Google Shape;428;p9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 txBox="1">
            <a:spLocks noGrp="1"/>
          </p:cNvSpPr>
          <p:nvPr>
            <p:ph type="title"/>
          </p:nvPr>
        </p:nvSpPr>
        <p:spPr>
          <a:xfrm>
            <a:off x="1364200" y="4006775"/>
            <a:ext cx="7064700" cy="601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0"/>
          <p:cNvSpPr/>
          <p:nvPr/>
        </p:nvSpPr>
        <p:spPr>
          <a:xfrm rot="5400000">
            <a:off x="7746306" y="85050"/>
            <a:ext cx="1502720" cy="1292662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0"/>
          <p:cNvSpPr/>
          <p:nvPr/>
        </p:nvSpPr>
        <p:spPr>
          <a:xfrm>
            <a:off x="-615037" y="3726525"/>
            <a:ext cx="1979425" cy="1666625"/>
          </a:xfrm>
          <a:custGeom>
            <a:avLst/>
            <a:gdLst/>
            <a:ahLst/>
            <a:cxnLst/>
            <a:rect l="l" t="t" r="r" b="b"/>
            <a:pathLst>
              <a:path w="79177" h="66665" extrusionOk="0">
                <a:moveTo>
                  <a:pt x="19963" y="1"/>
                </a:moveTo>
                <a:cubicBezTo>
                  <a:pt x="14068" y="1"/>
                  <a:pt x="8268" y="2077"/>
                  <a:pt x="3275" y="5225"/>
                </a:cubicBezTo>
                <a:cubicBezTo>
                  <a:pt x="2239" y="5868"/>
                  <a:pt x="1239" y="6583"/>
                  <a:pt x="286" y="7357"/>
                </a:cubicBezTo>
                <a:cubicBezTo>
                  <a:pt x="1084" y="26347"/>
                  <a:pt x="989" y="45385"/>
                  <a:pt x="0" y="64375"/>
                </a:cubicBezTo>
                <a:cubicBezTo>
                  <a:pt x="862" y="63782"/>
                  <a:pt x="1836" y="63563"/>
                  <a:pt x="2859" y="63563"/>
                </a:cubicBezTo>
                <a:cubicBezTo>
                  <a:pt x="4562" y="63563"/>
                  <a:pt x="6399" y="64170"/>
                  <a:pt x="8073" y="64661"/>
                </a:cubicBezTo>
                <a:cubicBezTo>
                  <a:pt x="12052" y="65834"/>
                  <a:pt x="16126" y="66205"/>
                  <a:pt x="20249" y="66205"/>
                </a:cubicBezTo>
                <a:cubicBezTo>
                  <a:pt x="27368" y="66205"/>
                  <a:pt x="34634" y="65098"/>
                  <a:pt x="41815" y="65098"/>
                </a:cubicBezTo>
                <a:cubicBezTo>
                  <a:pt x="43232" y="65098"/>
                  <a:pt x="44645" y="65142"/>
                  <a:pt x="46054" y="65245"/>
                </a:cubicBezTo>
                <a:cubicBezTo>
                  <a:pt x="49971" y="65530"/>
                  <a:pt x="53840" y="66280"/>
                  <a:pt x="57746" y="66542"/>
                </a:cubicBezTo>
                <a:cubicBezTo>
                  <a:pt x="59038" y="66630"/>
                  <a:pt x="60333" y="66665"/>
                  <a:pt x="61629" y="66665"/>
                </a:cubicBezTo>
                <a:cubicBezTo>
                  <a:pt x="63844" y="66665"/>
                  <a:pt x="66062" y="66564"/>
                  <a:pt x="68271" y="66459"/>
                </a:cubicBezTo>
                <a:cubicBezTo>
                  <a:pt x="70295" y="66364"/>
                  <a:pt x="72307" y="66280"/>
                  <a:pt x="74331" y="66185"/>
                </a:cubicBezTo>
                <a:cubicBezTo>
                  <a:pt x="76653" y="63483"/>
                  <a:pt x="78201" y="60077"/>
                  <a:pt x="78498" y="56529"/>
                </a:cubicBezTo>
                <a:cubicBezTo>
                  <a:pt x="79177" y="48326"/>
                  <a:pt x="73819" y="40242"/>
                  <a:pt x="66354" y="36801"/>
                </a:cubicBezTo>
                <a:cubicBezTo>
                  <a:pt x="62746" y="35134"/>
                  <a:pt x="58758" y="34431"/>
                  <a:pt x="55126" y="32824"/>
                </a:cubicBezTo>
                <a:cubicBezTo>
                  <a:pt x="50471" y="30740"/>
                  <a:pt x="46506" y="27133"/>
                  <a:pt x="44006" y="22680"/>
                </a:cubicBezTo>
                <a:cubicBezTo>
                  <a:pt x="41375" y="18013"/>
                  <a:pt x="40339" y="12512"/>
                  <a:pt x="37196" y="8178"/>
                </a:cubicBezTo>
                <a:cubicBezTo>
                  <a:pt x="33516" y="3118"/>
                  <a:pt x="27254" y="272"/>
                  <a:pt x="21003" y="22"/>
                </a:cubicBezTo>
                <a:cubicBezTo>
                  <a:pt x="20656" y="8"/>
                  <a:pt x="20309" y="1"/>
                  <a:pt x="19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10"/>
          <p:cNvGrpSpPr/>
          <p:nvPr/>
        </p:nvGrpSpPr>
        <p:grpSpPr>
          <a:xfrm>
            <a:off x="1" y="4232177"/>
            <a:ext cx="580850" cy="911324"/>
            <a:chOff x="5463951" y="1829527"/>
            <a:chExt cx="580850" cy="911324"/>
          </a:xfrm>
        </p:grpSpPr>
        <p:sp>
          <p:nvSpPr>
            <p:cNvPr id="447" name="Google Shape;447;p10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10"/>
          <p:cNvGrpSpPr/>
          <p:nvPr/>
        </p:nvGrpSpPr>
        <p:grpSpPr>
          <a:xfrm flipH="1">
            <a:off x="8563151" y="2"/>
            <a:ext cx="580850" cy="911324"/>
            <a:chOff x="5463951" y="1829527"/>
            <a:chExt cx="580850" cy="911324"/>
          </a:xfrm>
        </p:grpSpPr>
        <p:sp>
          <p:nvSpPr>
            <p:cNvPr id="470" name="Google Shape;470;p10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1"/>
          <p:cNvSpPr txBox="1">
            <a:spLocks noGrp="1"/>
          </p:cNvSpPr>
          <p:nvPr>
            <p:ph type="title" hasCustomPrompt="1"/>
          </p:nvPr>
        </p:nvSpPr>
        <p:spPr>
          <a:xfrm>
            <a:off x="2295000" y="1575875"/>
            <a:ext cx="4554000" cy="151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4" name="Google Shape;494;p11"/>
          <p:cNvSpPr txBox="1">
            <a:spLocks noGrp="1"/>
          </p:cNvSpPr>
          <p:nvPr>
            <p:ph type="subTitle" idx="1"/>
          </p:nvPr>
        </p:nvSpPr>
        <p:spPr>
          <a:xfrm>
            <a:off x="2295000" y="3110421"/>
            <a:ext cx="4554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5" name="Google Shape;495;p11"/>
          <p:cNvSpPr/>
          <p:nvPr/>
        </p:nvSpPr>
        <p:spPr>
          <a:xfrm rot="5400000">
            <a:off x="7784381" y="64125"/>
            <a:ext cx="1502720" cy="1292662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1"/>
          <p:cNvSpPr/>
          <p:nvPr/>
        </p:nvSpPr>
        <p:spPr>
          <a:xfrm>
            <a:off x="-521137" y="3670675"/>
            <a:ext cx="1979425" cy="1666625"/>
          </a:xfrm>
          <a:custGeom>
            <a:avLst/>
            <a:gdLst/>
            <a:ahLst/>
            <a:cxnLst/>
            <a:rect l="l" t="t" r="r" b="b"/>
            <a:pathLst>
              <a:path w="79177" h="66665" extrusionOk="0">
                <a:moveTo>
                  <a:pt x="19963" y="1"/>
                </a:moveTo>
                <a:cubicBezTo>
                  <a:pt x="14068" y="1"/>
                  <a:pt x="8268" y="2077"/>
                  <a:pt x="3275" y="5225"/>
                </a:cubicBezTo>
                <a:cubicBezTo>
                  <a:pt x="2239" y="5868"/>
                  <a:pt x="1239" y="6583"/>
                  <a:pt x="286" y="7357"/>
                </a:cubicBezTo>
                <a:cubicBezTo>
                  <a:pt x="1084" y="26347"/>
                  <a:pt x="989" y="45385"/>
                  <a:pt x="0" y="64375"/>
                </a:cubicBezTo>
                <a:cubicBezTo>
                  <a:pt x="862" y="63782"/>
                  <a:pt x="1836" y="63563"/>
                  <a:pt x="2859" y="63563"/>
                </a:cubicBezTo>
                <a:cubicBezTo>
                  <a:pt x="4562" y="63563"/>
                  <a:pt x="6399" y="64170"/>
                  <a:pt x="8073" y="64661"/>
                </a:cubicBezTo>
                <a:cubicBezTo>
                  <a:pt x="12052" y="65834"/>
                  <a:pt x="16126" y="66205"/>
                  <a:pt x="20249" y="66205"/>
                </a:cubicBezTo>
                <a:cubicBezTo>
                  <a:pt x="27368" y="66205"/>
                  <a:pt x="34634" y="65098"/>
                  <a:pt x="41815" y="65098"/>
                </a:cubicBezTo>
                <a:cubicBezTo>
                  <a:pt x="43232" y="65098"/>
                  <a:pt x="44645" y="65142"/>
                  <a:pt x="46054" y="65245"/>
                </a:cubicBezTo>
                <a:cubicBezTo>
                  <a:pt x="49971" y="65530"/>
                  <a:pt x="53840" y="66280"/>
                  <a:pt x="57746" y="66542"/>
                </a:cubicBezTo>
                <a:cubicBezTo>
                  <a:pt x="59038" y="66630"/>
                  <a:pt x="60333" y="66665"/>
                  <a:pt x="61629" y="66665"/>
                </a:cubicBezTo>
                <a:cubicBezTo>
                  <a:pt x="63844" y="66665"/>
                  <a:pt x="66062" y="66564"/>
                  <a:pt x="68271" y="66459"/>
                </a:cubicBezTo>
                <a:cubicBezTo>
                  <a:pt x="70295" y="66364"/>
                  <a:pt x="72307" y="66280"/>
                  <a:pt x="74331" y="66185"/>
                </a:cubicBezTo>
                <a:cubicBezTo>
                  <a:pt x="76653" y="63483"/>
                  <a:pt x="78201" y="60077"/>
                  <a:pt x="78498" y="56529"/>
                </a:cubicBezTo>
                <a:cubicBezTo>
                  <a:pt x="79177" y="48326"/>
                  <a:pt x="73819" y="40242"/>
                  <a:pt x="66354" y="36801"/>
                </a:cubicBezTo>
                <a:cubicBezTo>
                  <a:pt x="62746" y="35134"/>
                  <a:pt x="58758" y="34431"/>
                  <a:pt x="55126" y="32824"/>
                </a:cubicBezTo>
                <a:cubicBezTo>
                  <a:pt x="50471" y="30740"/>
                  <a:pt x="46506" y="27133"/>
                  <a:pt x="44006" y="22680"/>
                </a:cubicBezTo>
                <a:cubicBezTo>
                  <a:pt x="41375" y="18013"/>
                  <a:pt x="40339" y="12512"/>
                  <a:pt x="37196" y="8178"/>
                </a:cubicBezTo>
                <a:cubicBezTo>
                  <a:pt x="33516" y="3118"/>
                  <a:pt x="27254" y="272"/>
                  <a:pt x="21003" y="22"/>
                </a:cubicBezTo>
                <a:cubicBezTo>
                  <a:pt x="20656" y="8"/>
                  <a:pt x="20309" y="1"/>
                  <a:pt x="199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11"/>
          <p:cNvGrpSpPr/>
          <p:nvPr/>
        </p:nvGrpSpPr>
        <p:grpSpPr>
          <a:xfrm rot="-1489654">
            <a:off x="8366928" y="2059012"/>
            <a:ext cx="580866" cy="911348"/>
            <a:chOff x="5463951" y="1829527"/>
            <a:chExt cx="580850" cy="911324"/>
          </a:xfrm>
        </p:grpSpPr>
        <p:sp>
          <p:nvSpPr>
            <p:cNvPr id="498" name="Google Shape;498;p11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1"/>
          <p:cNvGrpSpPr/>
          <p:nvPr/>
        </p:nvGrpSpPr>
        <p:grpSpPr>
          <a:xfrm rot="2700000" flipH="1">
            <a:off x="237124" y="288507"/>
            <a:ext cx="580844" cy="911315"/>
            <a:chOff x="2163701" y="1904052"/>
            <a:chExt cx="580850" cy="911324"/>
          </a:xfrm>
        </p:grpSpPr>
        <p:sp>
          <p:nvSpPr>
            <p:cNvPr id="521" name="Google Shape;521;p11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1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3"/>
          <p:cNvSpPr txBox="1">
            <a:spLocks noGrp="1"/>
          </p:cNvSpPr>
          <p:nvPr>
            <p:ph type="title" hasCustomPrompt="1"/>
          </p:nvPr>
        </p:nvSpPr>
        <p:spPr>
          <a:xfrm>
            <a:off x="773175" y="1225640"/>
            <a:ext cx="707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1"/>
          </p:nvPr>
        </p:nvSpPr>
        <p:spPr>
          <a:xfrm>
            <a:off x="720000" y="226323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title" idx="2" hasCustomPrompt="1"/>
          </p:nvPr>
        </p:nvSpPr>
        <p:spPr>
          <a:xfrm>
            <a:off x="3456975" y="1225640"/>
            <a:ext cx="707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3"/>
          </p:nvPr>
        </p:nvSpPr>
        <p:spPr>
          <a:xfrm>
            <a:off x="3403800" y="226323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4" hasCustomPrompt="1"/>
          </p:nvPr>
        </p:nvSpPr>
        <p:spPr>
          <a:xfrm>
            <a:off x="6140775" y="1225640"/>
            <a:ext cx="707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5"/>
          </p:nvPr>
        </p:nvSpPr>
        <p:spPr>
          <a:xfrm>
            <a:off x="6087600" y="226323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6" hasCustomPrompt="1"/>
          </p:nvPr>
        </p:nvSpPr>
        <p:spPr>
          <a:xfrm>
            <a:off x="773175" y="2982736"/>
            <a:ext cx="707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7"/>
          </p:nvPr>
        </p:nvSpPr>
        <p:spPr>
          <a:xfrm>
            <a:off x="720000" y="401906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title" idx="8" hasCustomPrompt="1"/>
          </p:nvPr>
        </p:nvSpPr>
        <p:spPr>
          <a:xfrm>
            <a:off x="3456925" y="2982736"/>
            <a:ext cx="707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9"/>
          </p:nvPr>
        </p:nvSpPr>
        <p:spPr>
          <a:xfrm>
            <a:off x="3403800" y="401906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3" hasCustomPrompt="1"/>
          </p:nvPr>
        </p:nvSpPr>
        <p:spPr>
          <a:xfrm>
            <a:off x="6140775" y="2982736"/>
            <a:ext cx="707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4"/>
          </p:nvPr>
        </p:nvSpPr>
        <p:spPr>
          <a:xfrm>
            <a:off x="6087600" y="401906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6"/>
          </p:nvPr>
        </p:nvSpPr>
        <p:spPr>
          <a:xfrm>
            <a:off x="715100" y="1962765"/>
            <a:ext cx="23364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7"/>
          </p:nvPr>
        </p:nvSpPr>
        <p:spPr>
          <a:xfrm>
            <a:off x="3403800" y="1962840"/>
            <a:ext cx="23364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3" name="Google Shape;553;p13"/>
          <p:cNvSpPr txBox="1">
            <a:spLocks noGrp="1"/>
          </p:cNvSpPr>
          <p:nvPr>
            <p:ph type="subTitle" idx="18"/>
          </p:nvPr>
        </p:nvSpPr>
        <p:spPr>
          <a:xfrm>
            <a:off x="6092500" y="1962840"/>
            <a:ext cx="23364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4" name="Google Shape;554;p13"/>
          <p:cNvSpPr txBox="1">
            <a:spLocks noGrp="1"/>
          </p:cNvSpPr>
          <p:nvPr>
            <p:ph type="subTitle" idx="19"/>
          </p:nvPr>
        </p:nvSpPr>
        <p:spPr>
          <a:xfrm>
            <a:off x="715100" y="3720587"/>
            <a:ext cx="23364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20"/>
          </p:nvPr>
        </p:nvSpPr>
        <p:spPr>
          <a:xfrm>
            <a:off x="3403800" y="3720587"/>
            <a:ext cx="23364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21"/>
          </p:nvPr>
        </p:nvSpPr>
        <p:spPr>
          <a:xfrm>
            <a:off x="6092500" y="3720587"/>
            <a:ext cx="23364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13"/>
          <p:cNvSpPr/>
          <p:nvPr/>
        </p:nvSpPr>
        <p:spPr>
          <a:xfrm rot="3407485">
            <a:off x="7540321" y="-559865"/>
            <a:ext cx="2453352" cy="1834139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3"/>
          <p:cNvSpPr/>
          <p:nvPr/>
        </p:nvSpPr>
        <p:spPr>
          <a:xfrm>
            <a:off x="-988575" y="4089775"/>
            <a:ext cx="1613325" cy="1737850"/>
          </a:xfrm>
          <a:custGeom>
            <a:avLst/>
            <a:gdLst/>
            <a:ahLst/>
            <a:cxnLst/>
            <a:rect l="l" t="t" r="r" b="b"/>
            <a:pathLst>
              <a:path w="64533" h="69514" extrusionOk="0">
                <a:moveTo>
                  <a:pt x="35794" y="1"/>
                </a:moveTo>
                <a:cubicBezTo>
                  <a:pt x="29411" y="1"/>
                  <a:pt x="23074" y="2208"/>
                  <a:pt x="18526" y="6680"/>
                </a:cubicBezTo>
                <a:cubicBezTo>
                  <a:pt x="14288" y="10859"/>
                  <a:pt x="11787" y="16550"/>
                  <a:pt x="10442" y="22361"/>
                </a:cubicBezTo>
                <a:cubicBezTo>
                  <a:pt x="9394" y="26897"/>
                  <a:pt x="8751" y="31302"/>
                  <a:pt x="6442" y="35434"/>
                </a:cubicBezTo>
                <a:cubicBezTo>
                  <a:pt x="4906" y="38196"/>
                  <a:pt x="2310" y="40768"/>
                  <a:pt x="1679" y="43935"/>
                </a:cubicBezTo>
                <a:cubicBezTo>
                  <a:pt x="0" y="52269"/>
                  <a:pt x="8180" y="59556"/>
                  <a:pt x="14395" y="63437"/>
                </a:cubicBezTo>
                <a:cubicBezTo>
                  <a:pt x="19899" y="66873"/>
                  <a:pt x="26308" y="69513"/>
                  <a:pt x="32691" y="69513"/>
                </a:cubicBezTo>
                <a:cubicBezTo>
                  <a:pt x="34427" y="69513"/>
                  <a:pt x="36161" y="69318"/>
                  <a:pt x="37874" y="68890"/>
                </a:cubicBezTo>
                <a:cubicBezTo>
                  <a:pt x="42613" y="67700"/>
                  <a:pt x="46780" y="64818"/>
                  <a:pt x="50340" y="61461"/>
                </a:cubicBezTo>
                <a:cubicBezTo>
                  <a:pt x="58460" y="53817"/>
                  <a:pt x="64008" y="43149"/>
                  <a:pt x="64270" y="31993"/>
                </a:cubicBezTo>
                <a:cubicBezTo>
                  <a:pt x="64532" y="20849"/>
                  <a:pt x="59055" y="9430"/>
                  <a:pt x="49483" y="3692"/>
                </a:cubicBezTo>
                <a:cubicBezTo>
                  <a:pt x="45383" y="1239"/>
                  <a:pt x="40576" y="1"/>
                  <a:pt x="357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13"/>
          <p:cNvGrpSpPr/>
          <p:nvPr/>
        </p:nvGrpSpPr>
        <p:grpSpPr>
          <a:xfrm>
            <a:off x="37350" y="0"/>
            <a:ext cx="735825" cy="1263763"/>
            <a:chOff x="37350" y="0"/>
            <a:chExt cx="735825" cy="1263763"/>
          </a:xfrm>
        </p:grpSpPr>
        <p:sp>
          <p:nvSpPr>
            <p:cNvPr id="560" name="Google Shape;560;p13"/>
            <p:cNvSpPr/>
            <p:nvPr/>
          </p:nvSpPr>
          <p:spPr>
            <a:xfrm>
              <a:off x="192150" y="577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192150" y="2007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382375" y="4331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422225" y="162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422225" y="7040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646575" y="3273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646575" y="6291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55775" y="8666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37350" y="7922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548813" y="910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7350" y="4331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29175" y="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65538" y="10893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354163" y="11371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3"/>
          <p:cNvGrpSpPr/>
          <p:nvPr/>
        </p:nvGrpSpPr>
        <p:grpSpPr>
          <a:xfrm>
            <a:off x="8423988" y="4010363"/>
            <a:ext cx="730050" cy="1133138"/>
            <a:chOff x="8423988" y="4010363"/>
            <a:chExt cx="730050" cy="1133138"/>
          </a:xfrm>
        </p:grpSpPr>
        <p:sp>
          <p:nvSpPr>
            <p:cNvPr id="575" name="Google Shape;575;p13"/>
            <p:cNvSpPr/>
            <p:nvPr/>
          </p:nvSpPr>
          <p:spPr>
            <a:xfrm>
              <a:off x="8647650" y="4545188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691025" y="42496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8900850" y="4338738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8993000" y="40420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8900850" y="4635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8691025" y="4890288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8481200" y="47104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9027438" y="48345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8481200" y="43129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8691025" y="40103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8423988" y="5016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872638" y="5016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"/>
          <p:cNvSpPr txBox="1">
            <a:spLocks noGrp="1"/>
          </p:cNvSpPr>
          <p:nvPr>
            <p:ph type="title"/>
          </p:nvPr>
        </p:nvSpPr>
        <p:spPr>
          <a:xfrm>
            <a:off x="4126900" y="3175950"/>
            <a:ext cx="4302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9" name="Google Shape;589;p14"/>
          <p:cNvSpPr txBox="1">
            <a:spLocks noGrp="1"/>
          </p:cNvSpPr>
          <p:nvPr>
            <p:ph type="subTitle" idx="1"/>
          </p:nvPr>
        </p:nvSpPr>
        <p:spPr>
          <a:xfrm>
            <a:off x="4126892" y="1435650"/>
            <a:ext cx="4302000" cy="17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0" name="Google Shape;590;p14"/>
          <p:cNvSpPr/>
          <p:nvPr/>
        </p:nvSpPr>
        <p:spPr>
          <a:xfrm rot="3407485">
            <a:off x="7540321" y="-559865"/>
            <a:ext cx="2453352" cy="1834139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4"/>
          <p:cNvSpPr/>
          <p:nvPr/>
        </p:nvSpPr>
        <p:spPr>
          <a:xfrm>
            <a:off x="-988575" y="4089775"/>
            <a:ext cx="1613325" cy="1737850"/>
          </a:xfrm>
          <a:custGeom>
            <a:avLst/>
            <a:gdLst/>
            <a:ahLst/>
            <a:cxnLst/>
            <a:rect l="l" t="t" r="r" b="b"/>
            <a:pathLst>
              <a:path w="64533" h="69514" extrusionOk="0">
                <a:moveTo>
                  <a:pt x="35794" y="1"/>
                </a:moveTo>
                <a:cubicBezTo>
                  <a:pt x="29411" y="1"/>
                  <a:pt x="23074" y="2208"/>
                  <a:pt x="18526" y="6680"/>
                </a:cubicBezTo>
                <a:cubicBezTo>
                  <a:pt x="14288" y="10859"/>
                  <a:pt x="11787" y="16550"/>
                  <a:pt x="10442" y="22361"/>
                </a:cubicBezTo>
                <a:cubicBezTo>
                  <a:pt x="9394" y="26897"/>
                  <a:pt x="8751" y="31302"/>
                  <a:pt x="6442" y="35434"/>
                </a:cubicBezTo>
                <a:cubicBezTo>
                  <a:pt x="4906" y="38196"/>
                  <a:pt x="2310" y="40768"/>
                  <a:pt x="1679" y="43935"/>
                </a:cubicBezTo>
                <a:cubicBezTo>
                  <a:pt x="0" y="52269"/>
                  <a:pt x="8180" y="59556"/>
                  <a:pt x="14395" y="63437"/>
                </a:cubicBezTo>
                <a:cubicBezTo>
                  <a:pt x="19899" y="66873"/>
                  <a:pt x="26308" y="69513"/>
                  <a:pt x="32691" y="69513"/>
                </a:cubicBezTo>
                <a:cubicBezTo>
                  <a:pt x="34427" y="69513"/>
                  <a:pt x="36161" y="69318"/>
                  <a:pt x="37874" y="68890"/>
                </a:cubicBezTo>
                <a:cubicBezTo>
                  <a:pt x="42613" y="67700"/>
                  <a:pt x="46780" y="64818"/>
                  <a:pt x="50340" y="61461"/>
                </a:cubicBezTo>
                <a:cubicBezTo>
                  <a:pt x="58460" y="53817"/>
                  <a:pt x="64008" y="43149"/>
                  <a:pt x="64270" y="31993"/>
                </a:cubicBezTo>
                <a:cubicBezTo>
                  <a:pt x="64532" y="20849"/>
                  <a:pt x="59055" y="9430"/>
                  <a:pt x="49483" y="3692"/>
                </a:cubicBezTo>
                <a:cubicBezTo>
                  <a:pt x="45383" y="1239"/>
                  <a:pt x="40576" y="1"/>
                  <a:pt x="357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14"/>
          <p:cNvGrpSpPr/>
          <p:nvPr/>
        </p:nvGrpSpPr>
        <p:grpSpPr>
          <a:xfrm>
            <a:off x="100376" y="833402"/>
            <a:ext cx="580850" cy="911324"/>
            <a:chOff x="5463951" y="1829527"/>
            <a:chExt cx="580850" cy="911324"/>
          </a:xfrm>
        </p:grpSpPr>
        <p:sp>
          <p:nvSpPr>
            <p:cNvPr id="593" name="Google Shape;593;p14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14"/>
          <p:cNvGrpSpPr/>
          <p:nvPr/>
        </p:nvGrpSpPr>
        <p:grpSpPr>
          <a:xfrm rot="-956677">
            <a:off x="54930" y="2272"/>
            <a:ext cx="467337" cy="752878"/>
            <a:chOff x="3815875" y="1107425"/>
            <a:chExt cx="467350" cy="752900"/>
          </a:xfrm>
        </p:grpSpPr>
        <p:sp>
          <p:nvSpPr>
            <p:cNvPr id="616" name="Google Shape;616;p14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14"/>
          <p:cNvGrpSpPr/>
          <p:nvPr/>
        </p:nvGrpSpPr>
        <p:grpSpPr>
          <a:xfrm flipH="1">
            <a:off x="7941001" y="4152827"/>
            <a:ext cx="580850" cy="911324"/>
            <a:chOff x="5463951" y="1829527"/>
            <a:chExt cx="580850" cy="911324"/>
          </a:xfrm>
        </p:grpSpPr>
        <p:sp>
          <p:nvSpPr>
            <p:cNvPr id="625" name="Google Shape;625;p14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14"/>
          <p:cNvGrpSpPr/>
          <p:nvPr/>
        </p:nvGrpSpPr>
        <p:grpSpPr>
          <a:xfrm rot="-1136101">
            <a:off x="8503182" y="3957761"/>
            <a:ext cx="481082" cy="537982"/>
            <a:chOff x="4678525" y="4254125"/>
            <a:chExt cx="481075" cy="537975"/>
          </a:xfrm>
        </p:grpSpPr>
        <p:sp>
          <p:nvSpPr>
            <p:cNvPr id="648" name="Google Shape;648;p14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14"/>
          <p:cNvSpPr/>
          <p:nvPr/>
        </p:nvSpPr>
        <p:spPr>
          <a:xfrm flipH="1">
            <a:off x="715098" y="231862"/>
            <a:ext cx="126600" cy="126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4"/>
          <p:cNvSpPr/>
          <p:nvPr/>
        </p:nvSpPr>
        <p:spPr>
          <a:xfrm flipH="1">
            <a:off x="8896923" y="4869412"/>
            <a:ext cx="126600" cy="126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4"/>
          <p:cNvSpPr/>
          <p:nvPr/>
        </p:nvSpPr>
        <p:spPr>
          <a:xfrm flipH="1">
            <a:off x="8896923" y="4481912"/>
            <a:ext cx="126600" cy="126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4"/>
          <p:cNvSpPr/>
          <p:nvPr/>
        </p:nvSpPr>
        <p:spPr>
          <a:xfrm flipH="1">
            <a:off x="715110" y="735212"/>
            <a:ext cx="126600" cy="126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4"/>
          <p:cNvSpPr/>
          <p:nvPr/>
        </p:nvSpPr>
        <p:spPr>
          <a:xfrm flipH="1">
            <a:off x="8680423" y="4742799"/>
            <a:ext cx="126600" cy="126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4"/>
          <p:cNvSpPr/>
          <p:nvPr/>
        </p:nvSpPr>
        <p:spPr>
          <a:xfrm flipH="1">
            <a:off x="7814398" y="4812724"/>
            <a:ext cx="126600" cy="126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4"/>
          <p:cNvSpPr/>
          <p:nvPr/>
        </p:nvSpPr>
        <p:spPr>
          <a:xfrm flipH="1">
            <a:off x="100373" y="861812"/>
            <a:ext cx="126600" cy="126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15"/>
          <p:cNvGrpSpPr/>
          <p:nvPr/>
        </p:nvGrpSpPr>
        <p:grpSpPr>
          <a:xfrm>
            <a:off x="84123" y="31137"/>
            <a:ext cx="735825" cy="1187788"/>
            <a:chOff x="42575" y="3816275"/>
            <a:chExt cx="735825" cy="1187788"/>
          </a:xfrm>
        </p:grpSpPr>
        <p:sp>
          <p:nvSpPr>
            <p:cNvPr id="661" name="Google Shape;661;p15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15"/>
          <p:cNvSpPr txBox="1">
            <a:spLocks noGrp="1"/>
          </p:cNvSpPr>
          <p:nvPr>
            <p:ph type="subTitle" idx="1"/>
          </p:nvPr>
        </p:nvSpPr>
        <p:spPr>
          <a:xfrm>
            <a:off x="1290750" y="3261950"/>
            <a:ext cx="2907600" cy="5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6" name="Google Shape;676;p15"/>
          <p:cNvSpPr txBox="1">
            <a:spLocks noGrp="1"/>
          </p:cNvSpPr>
          <p:nvPr>
            <p:ph type="subTitle" idx="2"/>
          </p:nvPr>
        </p:nvSpPr>
        <p:spPr>
          <a:xfrm>
            <a:off x="4945625" y="3261950"/>
            <a:ext cx="2907600" cy="5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7" name="Google Shape;677;p15"/>
          <p:cNvSpPr txBox="1">
            <a:spLocks noGrp="1"/>
          </p:cNvSpPr>
          <p:nvPr>
            <p:ph type="subTitle" idx="3"/>
          </p:nvPr>
        </p:nvSpPr>
        <p:spPr>
          <a:xfrm>
            <a:off x="1290763" y="3744925"/>
            <a:ext cx="2907600" cy="6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5"/>
          <p:cNvSpPr txBox="1">
            <a:spLocks noGrp="1"/>
          </p:cNvSpPr>
          <p:nvPr>
            <p:ph type="subTitle" idx="4"/>
          </p:nvPr>
        </p:nvSpPr>
        <p:spPr>
          <a:xfrm>
            <a:off x="4945638" y="3744925"/>
            <a:ext cx="2907600" cy="6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15"/>
          <p:cNvSpPr/>
          <p:nvPr/>
        </p:nvSpPr>
        <p:spPr>
          <a:xfrm flipH="1">
            <a:off x="7550540" y="-89375"/>
            <a:ext cx="1720775" cy="1248750"/>
          </a:xfrm>
          <a:custGeom>
            <a:avLst/>
            <a:gdLst/>
            <a:ahLst/>
            <a:cxnLst/>
            <a:rect l="l" t="t" r="r" b="b"/>
            <a:pathLst>
              <a:path w="68831" h="49950" extrusionOk="0">
                <a:moveTo>
                  <a:pt x="62486" y="1"/>
                </a:moveTo>
                <a:cubicBezTo>
                  <a:pt x="49141" y="1"/>
                  <a:pt x="35784" y="391"/>
                  <a:pt x="22444" y="782"/>
                </a:cubicBezTo>
                <a:cubicBezTo>
                  <a:pt x="14967" y="1008"/>
                  <a:pt x="7478" y="1222"/>
                  <a:pt x="72" y="2282"/>
                </a:cubicBezTo>
                <a:cubicBezTo>
                  <a:pt x="881" y="16867"/>
                  <a:pt x="858" y="31512"/>
                  <a:pt x="0" y="46097"/>
                </a:cubicBezTo>
                <a:cubicBezTo>
                  <a:pt x="581" y="46063"/>
                  <a:pt x="1165" y="46047"/>
                  <a:pt x="1751" y="46047"/>
                </a:cubicBezTo>
                <a:cubicBezTo>
                  <a:pt x="3014" y="46047"/>
                  <a:pt x="4284" y="46122"/>
                  <a:pt x="5537" y="46252"/>
                </a:cubicBezTo>
                <a:lnTo>
                  <a:pt x="5537" y="46240"/>
                </a:lnTo>
                <a:cubicBezTo>
                  <a:pt x="10668" y="46776"/>
                  <a:pt x="15669" y="48204"/>
                  <a:pt x="20753" y="49074"/>
                </a:cubicBezTo>
                <a:cubicBezTo>
                  <a:pt x="23945" y="49621"/>
                  <a:pt x="27193" y="49949"/>
                  <a:pt x="30429" y="49949"/>
                </a:cubicBezTo>
                <a:cubicBezTo>
                  <a:pt x="33809" y="49949"/>
                  <a:pt x="37174" y="49591"/>
                  <a:pt x="40446" y="48752"/>
                </a:cubicBezTo>
                <a:cubicBezTo>
                  <a:pt x="46851" y="47121"/>
                  <a:pt x="52900" y="43501"/>
                  <a:pt x="56686" y="38084"/>
                </a:cubicBezTo>
                <a:cubicBezTo>
                  <a:pt x="61508" y="31178"/>
                  <a:pt x="62222" y="22332"/>
                  <a:pt x="64116" y="14129"/>
                </a:cubicBezTo>
                <a:cubicBezTo>
                  <a:pt x="65235" y="9295"/>
                  <a:pt x="66818" y="4568"/>
                  <a:pt x="68830" y="32"/>
                </a:cubicBezTo>
                <a:cubicBezTo>
                  <a:pt x="66716" y="11"/>
                  <a:pt x="64601" y="1"/>
                  <a:pt x="62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 rot="-5400000" flipH="1">
            <a:off x="-119387" y="3628417"/>
            <a:ext cx="1404375" cy="1820325"/>
          </a:xfrm>
          <a:custGeom>
            <a:avLst/>
            <a:gdLst/>
            <a:ahLst/>
            <a:cxnLst/>
            <a:rect l="l" t="t" r="r" b="b"/>
            <a:pathLst>
              <a:path w="56175" h="72813" extrusionOk="0">
                <a:moveTo>
                  <a:pt x="1430" y="1"/>
                </a:moveTo>
                <a:lnTo>
                  <a:pt x="1430" y="1"/>
                </a:lnTo>
                <a:cubicBezTo>
                  <a:pt x="310" y="7299"/>
                  <a:pt x="1" y="15193"/>
                  <a:pt x="4525" y="20860"/>
                </a:cubicBezTo>
                <a:cubicBezTo>
                  <a:pt x="7823" y="24980"/>
                  <a:pt x="13145" y="27123"/>
                  <a:pt x="16384" y="31290"/>
                </a:cubicBezTo>
                <a:cubicBezTo>
                  <a:pt x="20027" y="35969"/>
                  <a:pt x="20396" y="42292"/>
                  <a:pt x="21563" y="48102"/>
                </a:cubicBezTo>
                <a:cubicBezTo>
                  <a:pt x="23111" y="55912"/>
                  <a:pt x="26564" y="63699"/>
                  <a:pt x="32874" y="68557"/>
                </a:cubicBezTo>
                <a:cubicBezTo>
                  <a:pt x="36394" y="71264"/>
                  <a:pt x="40920" y="72812"/>
                  <a:pt x="45330" y="72812"/>
                </a:cubicBezTo>
                <a:cubicBezTo>
                  <a:pt x="48289" y="72812"/>
                  <a:pt x="51195" y="72115"/>
                  <a:pt x="53710" y="70605"/>
                </a:cubicBezTo>
                <a:cubicBezTo>
                  <a:pt x="55282" y="49233"/>
                  <a:pt x="56115" y="27802"/>
                  <a:pt x="56175" y="6371"/>
                </a:cubicBezTo>
                <a:cubicBezTo>
                  <a:pt x="56175" y="5382"/>
                  <a:pt x="56163" y="4347"/>
                  <a:pt x="55639" y="3513"/>
                </a:cubicBezTo>
                <a:lnTo>
                  <a:pt x="55627" y="3513"/>
                </a:lnTo>
                <a:cubicBezTo>
                  <a:pt x="54818" y="2214"/>
                  <a:pt x="53177" y="1941"/>
                  <a:pt x="51578" y="1941"/>
                </a:cubicBezTo>
                <a:cubicBezTo>
                  <a:pt x="51199" y="1941"/>
                  <a:pt x="50822" y="1957"/>
                  <a:pt x="50460" y="1977"/>
                </a:cubicBezTo>
                <a:cubicBezTo>
                  <a:pt x="45499" y="2288"/>
                  <a:pt x="40527" y="2443"/>
                  <a:pt x="35555" y="2443"/>
                </a:cubicBezTo>
                <a:cubicBezTo>
                  <a:pt x="24141" y="2443"/>
                  <a:pt x="12725" y="1626"/>
                  <a:pt x="1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 flipH="1">
            <a:off x="8591701" y="195502"/>
            <a:ext cx="580850" cy="911324"/>
            <a:chOff x="2163701" y="1904052"/>
            <a:chExt cx="580850" cy="911324"/>
          </a:xfrm>
        </p:grpSpPr>
        <p:sp>
          <p:nvSpPr>
            <p:cNvPr id="683" name="Google Shape;683;p15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15"/>
          <p:cNvGrpSpPr/>
          <p:nvPr/>
        </p:nvGrpSpPr>
        <p:grpSpPr>
          <a:xfrm>
            <a:off x="28551" y="4152840"/>
            <a:ext cx="580850" cy="911324"/>
            <a:chOff x="2163701" y="1904052"/>
            <a:chExt cx="580850" cy="911324"/>
          </a:xfrm>
        </p:grpSpPr>
        <p:sp>
          <p:nvSpPr>
            <p:cNvPr id="698" name="Google Shape;698;p15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15"/>
          <p:cNvGrpSpPr/>
          <p:nvPr/>
        </p:nvGrpSpPr>
        <p:grpSpPr>
          <a:xfrm rot="956677" flipH="1">
            <a:off x="85304" y="1420159"/>
            <a:ext cx="467337" cy="752878"/>
            <a:chOff x="3815875" y="1107425"/>
            <a:chExt cx="467350" cy="752900"/>
          </a:xfrm>
        </p:grpSpPr>
        <p:sp>
          <p:nvSpPr>
            <p:cNvPr id="713" name="Google Shape;713;p15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15"/>
          <p:cNvGrpSpPr/>
          <p:nvPr/>
        </p:nvGrpSpPr>
        <p:grpSpPr>
          <a:xfrm>
            <a:off x="8344771" y="1017713"/>
            <a:ext cx="481075" cy="537975"/>
            <a:chOff x="4678525" y="4254125"/>
            <a:chExt cx="481075" cy="537975"/>
          </a:xfrm>
        </p:grpSpPr>
        <p:sp>
          <p:nvSpPr>
            <p:cNvPr id="722" name="Google Shape;722;p15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15"/>
          <p:cNvGrpSpPr/>
          <p:nvPr/>
        </p:nvGrpSpPr>
        <p:grpSpPr>
          <a:xfrm flipH="1">
            <a:off x="7723571" y="643513"/>
            <a:ext cx="578675" cy="515850"/>
            <a:chOff x="796250" y="2682725"/>
            <a:chExt cx="578675" cy="515850"/>
          </a:xfrm>
        </p:grpSpPr>
        <p:sp>
          <p:nvSpPr>
            <p:cNvPr id="727" name="Google Shape;727;p15"/>
            <p:cNvSpPr/>
            <p:nvPr/>
          </p:nvSpPr>
          <p:spPr>
            <a:xfrm>
              <a:off x="796250" y="2682725"/>
              <a:ext cx="578675" cy="515850"/>
            </a:xfrm>
            <a:custGeom>
              <a:avLst/>
              <a:gdLst/>
              <a:ahLst/>
              <a:cxnLst/>
              <a:rect l="l" t="t" r="r" b="b"/>
              <a:pathLst>
                <a:path w="23147" h="20634" extrusionOk="0">
                  <a:moveTo>
                    <a:pt x="6298" y="1"/>
                  </a:moveTo>
                  <a:cubicBezTo>
                    <a:pt x="3912" y="1"/>
                    <a:pt x="1663" y="1445"/>
                    <a:pt x="763" y="3798"/>
                  </a:cubicBezTo>
                  <a:cubicBezTo>
                    <a:pt x="763" y="3798"/>
                    <a:pt x="739" y="3858"/>
                    <a:pt x="703" y="3965"/>
                  </a:cubicBezTo>
                  <a:cubicBezTo>
                    <a:pt x="632" y="4191"/>
                    <a:pt x="501" y="4631"/>
                    <a:pt x="406" y="5274"/>
                  </a:cubicBezTo>
                  <a:cubicBezTo>
                    <a:pt x="394" y="5286"/>
                    <a:pt x="394" y="5286"/>
                    <a:pt x="394" y="5298"/>
                  </a:cubicBezTo>
                  <a:cubicBezTo>
                    <a:pt x="1" y="7906"/>
                    <a:pt x="132" y="13668"/>
                    <a:pt x="6466" y="20633"/>
                  </a:cubicBezTo>
                  <a:cubicBezTo>
                    <a:pt x="15824" y="19717"/>
                    <a:pt x="19777" y="15514"/>
                    <a:pt x="21241" y="13323"/>
                  </a:cubicBezTo>
                  <a:cubicBezTo>
                    <a:pt x="21241" y="13311"/>
                    <a:pt x="21241" y="13311"/>
                    <a:pt x="21253" y="13299"/>
                  </a:cubicBezTo>
                  <a:cubicBezTo>
                    <a:pt x="21611" y="12763"/>
                    <a:pt x="21813" y="12347"/>
                    <a:pt x="21908" y="12132"/>
                  </a:cubicBezTo>
                  <a:cubicBezTo>
                    <a:pt x="21956" y="12013"/>
                    <a:pt x="21968" y="11966"/>
                    <a:pt x="21968" y="11966"/>
                  </a:cubicBezTo>
                  <a:cubicBezTo>
                    <a:pt x="23146" y="8906"/>
                    <a:pt x="21622" y="5489"/>
                    <a:pt x="18574" y="4310"/>
                  </a:cubicBezTo>
                  <a:cubicBezTo>
                    <a:pt x="17872" y="4038"/>
                    <a:pt x="17150" y="3909"/>
                    <a:pt x="16439" y="3909"/>
                  </a:cubicBezTo>
                  <a:cubicBezTo>
                    <a:pt x="14848" y="3909"/>
                    <a:pt x="13316" y="4555"/>
                    <a:pt x="12205" y="5691"/>
                  </a:cubicBezTo>
                  <a:cubicBezTo>
                    <a:pt x="12121" y="3405"/>
                    <a:pt x="10693" y="1274"/>
                    <a:pt x="8418" y="393"/>
                  </a:cubicBezTo>
                  <a:cubicBezTo>
                    <a:pt x="7720" y="127"/>
                    <a:pt x="7003" y="1"/>
                    <a:pt x="6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817675" y="2705925"/>
              <a:ext cx="124375" cy="174750"/>
            </a:xfrm>
            <a:custGeom>
              <a:avLst/>
              <a:gdLst/>
              <a:ahLst/>
              <a:cxnLst/>
              <a:rect l="l" t="t" r="r" b="b"/>
              <a:pathLst>
                <a:path w="4975" h="6990" extrusionOk="0">
                  <a:moveTo>
                    <a:pt x="4834" y="0"/>
                  </a:moveTo>
                  <a:cubicBezTo>
                    <a:pt x="4831" y="0"/>
                    <a:pt x="4827" y="0"/>
                    <a:pt x="4823" y="1"/>
                  </a:cubicBezTo>
                  <a:cubicBezTo>
                    <a:pt x="4121" y="60"/>
                    <a:pt x="3442" y="441"/>
                    <a:pt x="2870" y="846"/>
                  </a:cubicBezTo>
                  <a:cubicBezTo>
                    <a:pt x="2275" y="1263"/>
                    <a:pt x="1751" y="1775"/>
                    <a:pt x="1323" y="2358"/>
                  </a:cubicBezTo>
                  <a:cubicBezTo>
                    <a:pt x="858" y="3001"/>
                    <a:pt x="513" y="3727"/>
                    <a:pt x="299" y="4477"/>
                  </a:cubicBezTo>
                  <a:cubicBezTo>
                    <a:pt x="191" y="4858"/>
                    <a:pt x="120" y="5251"/>
                    <a:pt x="72" y="5644"/>
                  </a:cubicBezTo>
                  <a:cubicBezTo>
                    <a:pt x="37" y="6025"/>
                    <a:pt x="1" y="6442"/>
                    <a:pt x="72" y="6823"/>
                  </a:cubicBezTo>
                  <a:cubicBezTo>
                    <a:pt x="98" y="6940"/>
                    <a:pt x="182" y="6989"/>
                    <a:pt x="272" y="6989"/>
                  </a:cubicBezTo>
                  <a:cubicBezTo>
                    <a:pt x="392" y="6989"/>
                    <a:pt x="523" y="6900"/>
                    <a:pt x="537" y="6763"/>
                  </a:cubicBezTo>
                  <a:cubicBezTo>
                    <a:pt x="561" y="6382"/>
                    <a:pt x="525" y="6013"/>
                    <a:pt x="572" y="5644"/>
                  </a:cubicBezTo>
                  <a:cubicBezTo>
                    <a:pt x="608" y="5287"/>
                    <a:pt x="680" y="4942"/>
                    <a:pt x="775" y="4608"/>
                  </a:cubicBezTo>
                  <a:cubicBezTo>
                    <a:pt x="965" y="3894"/>
                    <a:pt x="1287" y="3227"/>
                    <a:pt x="1727" y="2632"/>
                  </a:cubicBezTo>
                  <a:cubicBezTo>
                    <a:pt x="2108" y="2096"/>
                    <a:pt x="2597" y="1608"/>
                    <a:pt x="3132" y="1215"/>
                  </a:cubicBezTo>
                  <a:cubicBezTo>
                    <a:pt x="3680" y="822"/>
                    <a:pt x="4299" y="560"/>
                    <a:pt x="4883" y="215"/>
                  </a:cubicBezTo>
                  <a:cubicBezTo>
                    <a:pt x="4975" y="169"/>
                    <a:pt x="4944" y="0"/>
                    <a:pt x="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839725" y="2807050"/>
              <a:ext cx="18275" cy="71050"/>
            </a:xfrm>
            <a:custGeom>
              <a:avLst/>
              <a:gdLst/>
              <a:ahLst/>
              <a:cxnLst/>
              <a:rect l="l" t="t" r="r" b="b"/>
              <a:pathLst>
                <a:path w="731" h="2842" extrusionOk="0">
                  <a:moveTo>
                    <a:pt x="573" y="1"/>
                  </a:moveTo>
                  <a:cubicBezTo>
                    <a:pt x="534" y="1"/>
                    <a:pt x="496" y="19"/>
                    <a:pt x="476" y="63"/>
                  </a:cubicBezTo>
                  <a:lnTo>
                    <a:pt x="464" y="63"/>
                  </a:lnTo>
                  <a:cubicBezTo>
                    <a:pt x="369" y="266"/>
                    <a:pt x="262" y="444"/>
                    <a:pt x="202" y="659"/>
                  </a:cubicBezTo>
                  <a:cubicBezTo>
                    <a:pt x="119" y="885"/>
                    <a:pt x="83" y="1099"/>
                    <a:pt x="48" y="1337"/>
                  </a:cubicBezTo>
                  <a:cubicBezTo>
                    <a:pt x="0" y="1790"/>
                    <a:pt x="36" y="2242"/>
                    <a:pt x="143" y="2683"/>
                  </a:cubicBezTo>
                  <a:cubicBezTo>
                    <a:pt x="167" y="2793"/>
                    <a:pt x="252" y="2841"/>
                    <a:pt x="342" y="2841"/>
                  </a:cubicBezTo>
                  <a:cubicBezTo>
                    <a:pt x="474" y="2841"/>
                    <a:pt x="614" y="2734"/>
                    <a:pt x="572" y="2564"/>
                  </a:cubicBezTo>
                  <a:cubicBezTo>
                    <a:pt x="476" y="2171"/>
                    <a:pt x="441" y="1766"/>
                    <a:pt x="476" y="1361"/>
                  </a:cubicBezTo>
                  <a:cubicBezTo>
                    <a:pt x="488" y="1159"/>
                    <a:pt x="512" y="956"/>
                    <a:pt x="548" y="754"/>
                  </a:cubicBezTo>
                  <a:cubicBezTo>
                    <a:pt x="583" y="551"/>
                    <a:pt x="619" y="349"/>
                    <a:pt x="691" y="159"/>
                  </a:cubicBezTo>
                  <a:cubicBezTo>
                    <a:pt x="730" y="72"/>
                    <a:pt x="649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987200" y="3040350"/>
              <a:ext cx="287650" cy="144975"/>
            </a:xfrm>
            <a:custGeom>
              <a:avLst/>
              <a:gdLst/>
              <a:ahLst/>
              <a:cxnLst/>
              <a:rect l="l" t="t" r="r" b="b"/>
              <a:pathLst>
                <a:path w="11506" h="5799" extrusionOk="0">
                  <a:moveTo>
                    <a:pt x="11342" y="1"/>
                  </a:moveTo>
                  <a:cubicBezTo>
                    <a:pt x="11313" y="1"/>
                    <a:pt x="11284" y="13"/>
                    <a:pt x="11258" y="42"/>
                  </a:cubicBezTo>
                  <a:cubicBezTo>
                    <a:pt x="10984" y="316"/>
                    <a:pt x="10675" y="542"/>
                    <a:pt x="10389" y="792"/>
                  </a:cubicBezTo>
                  <a:cubicBezTo>
                    <a:pt x="10091" y="1054"/>
                    <a:pt x="9793" y="1304"/>
                    <a:pt x="9484" y="1542"/>
                  </a:cubicBezTo>
                  <a:cubicBezTo>
                    <a:pt x="8877" y="1995"/>
                    <a:pt x="8234" y="2399"/>
                    <a:pt x="7579" y="2768"/>
                  </a:cubicBezTo>
                  <a:cubicBezTo>
                    <a:pt x="6150" y="3566"/>
                    <a:pt x="4626" y="4173"/>
                    <a:pt x="3055" y="4638"/>
                  </a:cubicBezTo>
                  <a:cubicBezTo>
                    <a:pt x="2138" y="4912"/>
                    <a:pt x="1197" y="5126"/>
                    <a:pt x="268" y="5352"/>
                  </a:cubicBezTo>
                  <a:cubicBezTo>
                    <a:pt x="1" y="5408"/>
                    <a:pt x="88" y="5798"/>
                    <a:pt x="336" y="5798"/>
                  </a:cubicBezTo>
                  <a:cubicBezTo>
                    <a:pt x="352" y="5798"/>
                    <a:pt x="369" y="5796"/>
                    <a:pt x="388" y="5793"/>
                  </a:cubicBezTo>
                  <a:cubicBezTo>
                    <a:pt x="3602" y="5138"/>
                    <a:pt x="6876" y="4031"/>
                    <a:pt x="9520" y="2042"/>
                  </a:cubicBezTo>
                  <a:cubicBezTo>
                    <a:pt x="9865" y="1780"/>
                    <a:pt x="10210" y="1495"/>
                    <a:pt x="10532" y="1197"/>
                  </a:cubicBezTo>
                  <a:cubicBezTo>
                    <a:pt x="10865" y="899"/>
                    <a:pt x="11139" y="554"/>
                    <a:pt x="11425" y="209"/>
                  </a:cubicBezTo>
                  <a:cubicBezTo>
                    <a:pt x="11506" y="118"/>
                    <a:pt x="11430" y="1"/>
                    <a:pt x="11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15"/>
          <p:cNvGrpSpPr/>
          <p:nvPr/>
        </p:nvGrpSpPr>
        <p:grpSpPr>
          <a:xfrm flipH="1">
            <a:off x="8302248" y="3913437"/>
            <a:ext cx="735825" cy="1187788"/>
            <a:chOff x="42575" y="3816275"/>
            <a:chExt cx="735825" cy="1187788"/>
          </a:xfrm>
        </p:grpSpPr>
        <p:sp>
          <p:nvSpPr>
            <p:cNvPr id="732" name="Google Shape;732;p15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6"/>
          <p:cNvSpPr txBox="1">
            <a:spLocks noGrp="1"/>
          </p:cNvSpPr>
          <p:nvPr>
            <p:ph type="body" idx="1"/>
          </p:nvPr>
        </p:nvSpPr>
        <p:spPr>
          <a:xfrm>
            <a:off x="882300" y="1346325"/>
            <a:ext cx="3561600" cy="294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8" name="Google Shape;748;p16"/>
          <p:cNvSpPr txBox="1">
            <a:spLocks noGrp="1"/>
          </p:cNvSpPr>
          <p:nvPr>
            <p:ph type="body" idx="2"/>
          </p:nvPr>
        </p:nvSpPr>
        <p:spPr>
          <a:xfrm>
            <a:off x="4700225" y="1346325"/>
            <a:ext cx="3561600" cy="294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9" name="Google Shape;7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6"/>
          <p:cNvSpPr/>
          <p:nvPr/>
        </p:nvSpPr>
        <p:spPr>
          <a:xfrm rot="10800000" flipH="1">
            <a:off x="7869000" y="3449725"/>
            <a:ext cx="1404375" cy="1820325"/>
          </a:xfrm>
          <a:custGeom>
            <a:avLst/>
            <a:gdLst/>
            <a:ahLst/>
            <a:cxnLst/>
            <a:rect l="l" t="t" r="r" b="b"/>
            <a:pathLst>
              <a:path w="56175" h="72813" extrusionOk="0">
                <a:moveTo>
                  <a:pt x="1430" y="1"/>
                </a:moveTo>
                <a:lnTo>
                  <a:pt x="1430" y="1"/>
                </a:lnTo>
                <a:cubicBezTo>
                  <a:pt x="310" y="7299"/>
                  <a:pt x="1" y="15193"/>
                  <a:pt x="4525" y="20860"/>
                </a:cubicBezTo>
                <a:cubicBezTo>
                  <a:pt x="7823" y="24980"/>
                  <a:pt x="13145" y="27123"/>
                  <a:pt x="16384" y="31290"/>
                </a:cubicBezTo>
                <a:cubicBezTo>
                  <a:pt x="20027" y="35969"/>
                  <a:pt x="20396" y="42292"/>
                  <a:pt x="21563" y="48102"/>
                </a:cubicBezTo>
                <a:cubicBezTo>
                  <a:pt x="23111" y="55912"/>
                  <a:pt x="26564" y="63699"/>
                  <a:pt x="32874" y="68557"/>
                </a:cubicBezTo>
                <a:cubicBezTo>
                  <a:pt x="36394" y="71264"/>
                  <a:pt x="40920" y="72812"/>
                  <a:pt x="45330" y="72812"/>
                </a:cubicBezTo>
                <a:cubicBezTo>
                  <a:pt x="48289" y="72812"/>
                  <a:pt x="51195" y="72115"/>
                  <a:pt x="53710" y="70605"/>
                </a:cubicBezTo>
                <a:cubicBezTo>
                  <a:pt x="55282" y="49233"/>
                  <a:pt x="56115" y="27802"/>
                  <a:pt x="56175" y="6371"/>
                </a:cubicBezTo>
                <a:cubicBezTo>
                  <a:pt x="56175" y="5382"/>
                  <a:pt x="56163" y="4347"/>
                  <a:pt x="55639" y="3513"/>
                </a:cubicBezTo>
                <a:lnTo>
                  <a:pt x="55627" y="3513"/>
                </a:lnTo>
                <a:cubicBezTo>
                  <a:pt x="54818" y="2214"/>
                  <a:pt x="53177" y="1941"/>
                  <a:pt x="51578" y="1941"/>
                </a:cubicBezTo>
                <a:cubicBezTo>
                  <a:pt x="51199" y="1941"/>
                  <a:pt x="50822" y="1957"/>
                  <a:pt x="50460" y="1977"/>
                </a:cubicBezTo>
                <a:cubicBezTo>
                  <a:pt x="45499" y="2288"/>
                  <a:pt x="40527" y="2443"/>
                  <a:pt x="35555" y="2443"/>
                </a:cubicBezTo>
                <a:cubicBezTo>
                  <a:pt x="24141" y="2443"/>
                  <a:pt x="12725" y="1626"/>
                  <a:pt x="1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6"/>
          <p:cNvSpPr/>
          <p:nvPr/>
        </p:nvSpPr>
        <p:spPr>
          <a:xfrm flipH="1">
            <a:off x="-118112" y="-94875"/>
            <a:ext cx="1404375" cy="1820325"/>
          </a:xfrm>
          <a:custGeom>
            <a:avLst/>
            <a:gdLst/>
            <a:ahLst/>
            <a:cxnLst/>
            <a:rect l="l" t="t" r="r" b="b"/>
            <a:pathLst>
              <a:path w="56175" h="72813" extrusionOk="0">
                <a:moveTo>
                  <a:pt x="1430" y="1"/>
                </a:moveTo>
                <a:lnTo>
                  <a:pt x="1430" y="1"/>
                </a:lnTo>
                <a:cubicBezTo>
                  <a:pt x="310" y="7299"/>
                  <a:pt x="1" y="15193"/>
                  <a:pt x="4525" y="20860"/>
                </a:cubicBezTo>
                <a:cubicBezTo>
                  <a:pt x="7823" y="24980"/>
                  <a:pt x="13145" y="27123"/>
                  <a:pt x="16384" y="31290"/>
                </a:cubicBezTo>
                <a:cubicBezTo>
                  <a:pt x="20027" y="35969"/>
                  <a:pt x="20396" y="42292"/>
                  <a:pt x="21563" y="48102"/>
                </a:cubicBezTo>
                <a:cubicBezTo>
                  <a:pt x="23111" y="55912"/>
                  <a:pt x="26564" y="63699"/>
                  <a:pt x="32874" y="68557"/>
                </a:cubicBezTo>
                <a:cubicBezTo>
                  <a:pt x="36394" y="71264"/>
                  <a:pt x="40920" y="72812"/>
                  <a:pt x="45330" y="72812"/>
                </a:cubicBezTo>
                <a:cubicBezTo>
                  <a:pt x="48289" y="72812"/>
                  <a:pt x="51195" y="72115"/>
                  <a:pt x="53710" y="70605"/>
                </a:cubicBezTo>
                <a:cubicBezTo>
                  <a:pt x="55282" y="49233"/>
                  <a:pt x="56115" y="27802"/>
                  <a:pt x="56175" y="6371"/>
                </a:cubicBezTo>
                <a:cubicBezTo>
                  <a:pt x="56175" y="5382"/>
                  <a:pt x="56163" y="4347"/>
                  <a:pt x="55639" y="3513"/>
                </a:cubicBezTo>
                <a:lnTo>
                  <a:pt x="55627" y="3513"/>
                </a:lnTo>
                <a:cubicBezTo>
                  <a:pt x="54818" y="2214"/>
                  <a:pt x="53177" y="1941"/>
                  <a:pt x="51578" y="1941"/>
                </a:cubicBezTo>
                <a:cubicBezTo>
                  <a:pt x="51199" y="1941"/>
                  <a:pt x="50822" y="1957"/>
                  <a:pt x="50460" y="1977"/>
                </a:cubicBezTo>
                <a:cubicBezTo>
                  <a:pt x="45499" y="2288"/>
                  <a:pt x="40527" y="2443"/>
                  <a:pt x="35555" y="2443"/>
                </a:cubicBezTo>
                <a:cubicBezTo>
                  <a:pt x="24141" y="2443"/>
                  <a:pt x="12725" y="1626"/>
                  <a:pt x="1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16"/>
          <p:cNvGrpSpPr/>
          <p:nvPr/>
        </p:nvGrpSpPr>
        <p:grpSpPr>
          <a:xfrm>
            <a:off x="8549988" y="361550"/>
            <a:ext cx="481075" cy="537975"/>
            <a:chOff x="4678525" y="4254125"/>
            <a:chExt cx="481075" cy="537975"/>
          </a:xfrm>
        </p:grpSpPr>
        <p:sp>
          <p:nvSpPr>
            <p:cNvPr id="753" name="Google Shape;753;p16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16"/>
          <p:cNvGrpSpPr/>
          <p:nvPr/>
        </p:nvGrpSpPr>
        <p:grpSpPr>
          <a:xfrm flipH="1">
            <a:off x="8263013" y="32288"/>
            <a:ext cx="286975" cy="591500"/>
            <a:chOff x="4340125" y="3915375"/>
            <a:chExt cx="286975" cy="591500"/>
          </a:xfrm>
        </p:grpSpPr>
        <p:sp>
          <p:nvSpPr>
            <p:cNvPr id="758" name="Google Shape;758;p16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16"/>
          <p:cNvGrpSpPr/>
          <p:nvPr/>
        </p:nvGrpSpPr>
        <p:grpSpPr>
          <a:xfrm flipH="1">
            <a:off x="8482213" y="1017725"/>
            <a:ext cx="481075" cy="537975"/>
            <a:chOff x="4678525" y="4254125"/>
            <a:chExt cx="481075" cy="537975"/>
          </a:xfrm>
        </p:grpSpPr>
        <p:sp>
          <p:nvSpPr>
            <p:cNvPr id="763" name="Google Shape;763;p16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16"/>
          <p:cNvGrpSpPr/>
          <p:nvPr/>
        </p:nvGrpSpPr>
        <p:grpSpPr>
          <a:xfrm>
            <a:off x="11261" y="4232177"/>
            <a:ext cx="580850" cy="911324"/>
            <a:chOff x="5463951" y="1829527"/>
            <a:chExt cx="580850" cy="911324"/>
          </a:xfrm>
        </p:grpSpPr>
        <p:sp>
          <p:nvSpPr>
            <p:cNvPr id="768" name="Google Shape;768;p16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135178">
            <a:off x="-898391" y="-733168"/>
            <a:ext cx="2663319" cy="1937930"/>
          </a:xfrm>
          <a:custGeom>
            <a:avLst/>
            <a:gdLst/>
            <a:ahLst/>
            <a:cxnLst/>
            <a:rect l="l" t="t" r="r" b="b"/>
            <a:pathLst>
              <a:path w="106538" h="77521" extrusionOk="0">
                <a:moveTo>
                  <a:pt x="54500" y="1"/>
                </a:moveTo>
                <a:cubicBezTo>
                  <a:pt x="52219" y="1"/>
                  <a:pt x="49937" y="176"/>
                  <a:pt x="47673" y="540"/>
                </a:cubicBezTo>
                <a:cubicBezTo>
                  <a:pt x="43160" y="1266"/>
                  <a:pt x="38791" y="2718"/>
                  <a:pt x="34540" y="4409"/>
                </a:cubicBezTo>
                <a:cubicBezTo>
                  <a:pt x="23229" y="8898"/>
                  <a:pt x="8656" y="16732"/>
                  <a:pt x="4405" y="29043"/>
                </a:cubicBezTo>
                <a:cubicBezTo>
                  <a:pt x="0" y="41783"/>
                  <a:pt x="1310" y="58547"/>
                  <a:pt x="15740" y="64071"/>
                </a:cubicBezTo>
                <a:cubicBezTo>
                  <a:pt x="19472" y="65501"/>
                  <a:pt x="23442" y="65753"/>
                  <a:pt x="27464" y="65753"/>
                </a:cubicBezTo>
                <a:cubicBezTo>
                  <a:pt x="29654" y="65753"/>
                  <a:pt x="31859" y="65679"/>
                  <a:pt x="34051" y="65679"/>
                </a:cubicBezTo>
                <a:cubicBezTo>
                  <a:pt x="35039" y="65679"/>
                  <a:pt x="36025" y="65694"/>
                  <a:pt x="37005" y="65738"/>
                </a:cubicBezTo>
                <a:cubicBezTo>
                  <a:pt x="42886" y="66000"/>
                  <a:pt x="48732" y="67333"/>
                  <a:pt x="54150" y="69655"/>
                </a:cubicBezTo>
                <a:cubicBezTo>
                  <a:pt x="59829" y="72084"/>
                  <a:pt x="65115" y="75620"/>
                  <a:pt x="71152" y="76966"/>
                </a:cubicBezTo>
                <a:cubicBezTo>
                  <a:pt x="72850" y="77341"/>
                  <a:pt x="74572" y="77520"/>
                  <a:pt x="76292" y="77520"/>
                </a:cubicBezTo>
                <a:cubicBezTo>
                  <a:pt x="85272" y="77520"/>
                  <a:pt x="94202" y="72631"/>
                  <a:pt x="99358" y="65167"/>
                </a:cubicBezTo>
                <a:cubicBezTo>
                  <a:pt x="105513" y="56284"/>
                  <a:pt x="106537" y="44378"/>
                  <a:pt x="103156" y="34115"/>
                </a:cubicBezTo>
                <a:cubicBezTo>
                  <a:pt x="99774" y="23852"/>
                  <a:pt x="92333" y="15196"/>
                  <a:pt x="83356" y="9183"/>
                </a:cubicBezTo>
                <a:cubicBezTo>
                  <a:pt x="74845" y="3484"/>
                  <a:pt x="64681" y="1"/>
                  <a:pt x="54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450" y="1673150"/>
            <a:ext cx="4352700" cy="15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429" y="3277625"/>
            <a:ext cx="4352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Thambi 2"/>
                <a:ea typeface="Baloo Thambi 2"/>
                <a:cs typeface="Baloo Thambi 2"/>
                <a:sym typeface="Baloo Thambi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9986998">
            <a:off x="1810166" y="4326321"/>
            <a:ext cx="3326246" cy="254950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53975" y="266013"/>
            <a:ext cx="481075" cy="537975"/>
            <a:chOff x="4678525" y="4254125"/>
            <a:chExt cx="481075" cy="537975"/>
          </a:xfrm>
        </p:grpSpPr>
        <p:sp>
          <p:nvSpPr>
            <p:cNvPr id="14" name="Google Shape;1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427450" y="68438"/>
            <a:ext cx="286975" cy="591500"/>
            <a:chOff x="4340125" y="3915375"/>
            <a:chExt cx="286975" cy="591500"/>
          </a:xfrm>
        </p:grpSpPr>
        <p:sp>
          <p:nvSpPr>
            <p:cNvPr id="19" name="Google Shape;19;p2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flipH="1">
            <a:off x="3602425" y="4339500"/>
            <a:ext cx="481075" cy="537975"/>
            <a:chOff x="4678525" y="4254125"/>
            <a:chExt cx="481075" cy="537975"/>
          </a:xfrm>
        </p:grpSpPr>
        <p:sp>
          <p:nvSpPr>
            <p:cNvPr id="24" name="Google Shape;2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flipH="1">
            <a:off x="4083500" y="4016988"/>
            <a:ext cx="286975" cy="591500"/>
            <a:chOff x="4340125" y="3915375"/>
            <a:chExt cx="286975" cy="591500"/>
          </a:xfrm>
        </p:grpSpPr>
        <p:sp>
          <p:nvSpPr>
            <p:cNvPr id="29" name="Google Shape;29;p2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197000" y="4520625"/>
            <a:ext cx="481075" cy="537975"/>
            <a:chOff x="4678525" y="4254125"/>
            <a:chExt cx="481075" cy="537975"/>
          </a:xfrm>
        </p:grpSpPr>
        <p:sp>
          <p:nvSpPr>
            <p:cNvPr id="34" name="Google Shape;3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2575" y="3816275"/>
            <a:ext cx="735825" cy="1187788"/>
            <a:chOff x="42575" y="3816275"/>
            <a:chExt cx="735825" cy="1187788"/>
          </a:xfrm>
        </p:grpSpPr>
        <p:sp>
          <p:nvSpPr>
            <p:cNvPr id="39" name="Google Shape;39;p2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175700" y="52125"/>
            <a:ext cx="958650" cy="734425"/>
            <a:chOff x="8175700" y="52125"/>
            <a:chExt cx="958650" cy="734425"/>
          </a:xfrm>
        </p:grpSpPr>
        <p:sp>
          <p:nvSpPr>
            <p:cNvPr id="54" name="Google Shape;54;p2"/>
            <p:cNvSpPr/>
            <p:nvPr/>
          </p:nvSpPr>
          <p:spPr>
            <a:xfrm>
              <a:off x="8247250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515000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37385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761375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64160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15000" y="4066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0935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761375" y="4066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007750" y="521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641600" y="575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302300" y="4717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6500" y="6599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887975" y="608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17570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07750" y="422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720000" y="2763075"/>
            <a:ext cx="23364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subTitle" idx="2"/>
          </p:nvPr>
        </p:nvSpPr>
        <p:spPr>
          <a:xfrm>
            <a:off x="720000" y="3250950"/>
            <a:ext cx="23364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7"/>
          <p:cNvSpPr txBox="1">
            <a:spLocks noGrp="1"/>
          </p:cNvSpPr>
          <p:nvPr>
            <p:ph type="subTitle" idx="3"/>
          </p:nvPr>
        </p:nvSpPr>
        <p:spPr>
          <a:xfrm>
            <a:off x="3403800" y="3250950"/>
            <a:ext cx="23364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17"/>
          <p:cNvSpPr txBox="1">
            <a:spLocks noGrp="1"/>
          </p:cNvSpPr>
          <p:nvPr>
            <p:ph type="subTitle" idx="4"/>
          </p:nvPr>
        </p:nvSpPr>
        <p:spPr>
          <a:xfrm>
            <a:off x="6087600" y="3250950"/>
            <a:ext cx="23364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17"/>
          <p:cNvSpPr txBox="1">
            <a:spLocks noGrp="1"/>
          </p:cNvSpPr>
          <p:nvPr>
            <p:ph type="subTitle" idx="5"/>
          </p:nvPr>
        </p:nvSpPr>
        <p:spPr>
          <a:xfrm>
            <a:off x="3403800" y="2763075"/>
            <a:ext cx="23364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7" name="Google Shape;797;p17"/>
          <p:cNvSpPr txBox="1">
            <a:spLocks noGrp="1"/>
          </p:cNvSpPr>
          <p:nvPr>
            <p:ph type="subTitle" idx="6"/>
          </p:nvPr>
        </p:nvSpPr>
        <p:spPr>
          <a:xfrm>
            <a:off x="6087600" y="2763075"/>
            <a:ext cx="23364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8" name="Google Shape;798;p17"/>
          <p:cNvSpPr/>
          <p:nvPr/>
        </p:nvSpPr>
        <p:spPr>
          <a:xfrm rot="10800000">
            <a:off x="-118112" y="3449725"/>
            <a:ext cx="1404375" cy="1820325"/>
          </a:xfrm>
          <a:custGeom>
            <a:avLst/>
            <a:gdLst/>
            <a:ahLst/>
            <a:cxnLst/>
            <a:rect l="l" t="t" r="r" b="b"/>
            <a:pathLst>
              <a:path w="56175" h="72813" extrusionOk="0">
                <a:moveTo>
                  <a:pt x="1430" y="1"/>
                </a:moveTo>
                <a:lnTo>
                  <a:pt x="1430" y="1"/>
                </a:lnTo>
                <a:cubicBezTo>
                  <a:pt x="310" y="7299"/>
                  <a:pt x="1" y="15193"/>
                  <a:pt x="4525" y="20860"/>
                </a:cubicBezTo>
                <a:cubicBezTo>
                  <a:pt x="7823" y="24980"/>
                  <a:pt x="13145" y="27123"/>
                  <a:pt x="16384" y="31290"/>
                </a:cubicBezTo>
                <a:cubicBezTo>
                  <a:pt x="20027" y="35969"/>
                  <a:pt x="20396" y="42292"/>
                  <a:pt x="21563" y="48102"/>
                </a:cubicBezTo>
                <a:cubicBezTo>
                  <a:pt x="23111" y="55912"/>
                  <a:pt x="26564" y="63699"/>
                  <a:pt x="32874" y="68557"/>
                </a:cubicBezTo>
                <a:cubicBezTo>
                  <a:pt x="36394" y="71264"/>
                  <a:pt x="40920" y="72812"/>
                  <a:pt x="45330" y="72812"/>
                </a:cubicBezTo>
                <a:cubicBezTo>
                  <a:pt x="48289" y="72812"/>
                  <a:pt x="51195" y="72115"/>
                  <a:pt x="53710" y="70605"/>
                </a:cubicBezTo>
                <a:cubicBezTo>
                  <a:pt x="55282" y="49233"/>
                  <a:pt x="56115" y="27802"/>
                  <a:pt x="56175" y="6371"/>
                </a:cubicBezTo>
                <a:cubicBezTo>
                  <a:pt x="56175" y="5382"/>
                  <a:pt x="56163" y="4347"/>
                  <a:pt x="55639" y="3513"/>
                </a:cubicBezTo>
                <a:lnTo>
                  <a:pt x="55627" y="3513"/>
                </a:lnTo>
                <a:cubicBezTo>
                  <a:pt x="54818" y="2214"/>
                  <a:pt x="53177" y="1941"/>
                  <a:pt x="51578" y="1941"/>
                </a:cubicBezTo>
                <a:cubicBezTo>
                  <a:pt x="51199" y="1941"/>
                  <a:pt x="50822" y="1957"/>
                  <a:pt x="50460" y="1977"/>
                </a:cubicBezTo>
                <a:cubicBezTo>
                  <a:pt x="45499" y="2288"/>
                  <a:pt x="40527" y="2443"/>
                  <a:pt x="35555" y="2443"/>
                </a:cubicBezTo>
                <a:cubicBezTo>
                  <a:pt x="24141" y="2443"/>
                  <a:pt x="12725" y="1626"/>
                  <a:pt x="1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7"/>
          <p:cNvSpPr/>
          <p:nvPr/>
        </p:nvSpPr>
        <p:spPr>
          <a:xfrm>
            <a:off x="7869000" y="-94875"/>
            <a:ext cx="1404375" cy="1820325"/>
          </a:xfrm>
          <a:custGeom>
            <a:avLst/>
            <a:gdLst/>
            <a:ahLst/>
            <a:cxnLst/>
            <a:rect l="l" t="t" r="r" b="b"/>
            <a:pathLst>
              <a:path w="56175" h="72813" extrusionOk="0">
                <a:moveTo>
                  <a:pt x="1430" y="1"/>
                </a:moveTo>
                <a:lnTo>
                  <a:pt x="1430" y="1"/>
                </a:lnTo>
                <a:cubicBezTo>
                  <a:pt x="310" y="7299"/>
                  <a:pt x="1" y="15193"/>
                  <a:pt x="4525" y="20860"/>
                </a:cubicBezTo>
                <a:cubicBezTo>
                  <a:pt x="7823" y="24980"/>
                  <a:pt x="13145" y="27123"/>
                  <a:pt x="16384" y="31290"/>
                </a:cubicBezTo>
                <a:cubicBezTo>
                  <a:pt x="20027" y="35969"/>
                  <a:pt x="20396" y="42292"/>
                  <a:pt x="21563" y="48102"/>
                </a:cubicBezTo>
                <a:cubicBezTo>
                  <a:pt x="23111" y="55912"/>
                  <a:pt x="26564" y="63699"/>
                  <a:pt x="32874" y="68557"/>
                </a:cubicBezTo>
                <a:cubicBezTo>
                  <a:pt x="36394" y="71264"/>
                  <a:pt x="40920" y="72812"/>
                  <a:pt x="45330" y="72812"/>
                </a:cubicBezTo>
                <a:cubicBezTo>
                  <a:pt x="48289" y="72812"/>
                  <a:pt x="51195" y="72115"/>
                  <a:pt x="53710" y="70605"/>
                </a:cubicBezTo>
                <a:cubicBezTo>
                  <a:pt x="55282" y="49233"/>
                  <a:pt x="56115" y="27802"/>
                  <a:pt x="56175" y="6371"/>
                </a:cubicBezTo>
                <a:cubicBezTo>
                  <a:pt x="56175" y="5382"/>
                  <a:pt x="56163" y="4347"/>
                  <a:pt x="55639" y="3513"/>
                </a:cubicBezTo>
                <a:lnTo>
                  <a:pt x="55627" y="3513"/>
                </a:lnTo>
                <a:cubicBezTo>
                  <a:pt x="54818" y="2214"/>
                  <a:pt x="53177" y="1941"/>
                  <a:pt x="51578" y="1941"/>
                </a:cubicBezTo>
                <a:cubicBezTo>
                  <a:pt x="51199" y="1941"/>
                  <a:pt x="50822" y="1957"/>
                  <a:pt x="50460" y="1977"/>
                </a:cubicBezTo>
                <a:cubicBezTo>
                  <a:pt x="45499" y="2288"/>
                  <a:pt x="40527" y="2443"/>
                  <a:pt x="35555" y="2443"/>
                </a:cubicBezTo>
                <a:cubicBezTo>
                  <a:pt x="24141" y="2443"/>
                  <a:pt x="12725" y="1626"/>
                  <a:pt x="1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17"/>
          <p:cNvGrpSpPr/>
          <p:nvPr/>
        </p:nvGrpSpPr>
        <p:grpSpPr>
          <a:xfrm flipH="1">
            <a:off x="124200" y="361550"/>
            <a:ext cx="481075" cy="537975"/>
            <a:chOff x="4678525" y="4254125"/>
            <a:chExt cx="481075" cy="537975"/>
          </a:xfrm>
        </p:grpSpPr>
        <p:sp>
          <p:nvSpPr>
            <p:cNvPr id="801" name="Google Shape;801;p17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17"/>
          <p:cNvGrpSpPr/>
          <p:nvPr/>
        </p:nvGrpSpPr>
        <p:grpSpPr>
          <a:xfrm>
            <a:off x="605275" y="32288"/>
            <a:ext cx="286975" cy="591500"/>
            <a:chOff x="4340125" y="3915375"/>
            <a:chExt cx="286975" cy="591500"/>
          </a:xfrm>
        </p:grpSpPr>
        <p:sp>
          <p:nvSpPr>
            <p:cNvPr id="806" name="Google Shape;806;p17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191975" y="1017725"/>
            <a:ext cx="481075" cy="537975"/>
            <a:chOff x="4678525" y="4254125"/>
            <a:chExt cx="481075" cy="537975"/>
          </a:xfrm>
        </p:grpSpPr>
        <p:sp>
          <p:nvSpPr>
            <p:cNvPr id="811" name="Google Shape;811;p17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17"/>
          <p:cNvGrpSpPr/>
          <p:nvPr/>
        </p:nvGrpSpPr>
        <p:grpSpPr>
          <a:xfrm flipH="1">
            <a:off x="8563151" y="4232177"/>
            <a:ext cx="580850" cy="911324"/>
            <a:chOff x="5463951" y="1829527"/>
            <a:chExt cx="580850" cy="911324"/>
          </a:xfrm>
        </p:grpSpPr>
        <p:sp>
          <p:nvSpPr>
            <p:cNvPr id="816" name="Google Shape;816;p17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17"/>
          <p:cNvGrpSpPr/>
          <p:nvPr/>
        </p:nvGrpSpPr>
        <p:grpSpPr>
          <a:xfrm>
            <a:off x="34498" y="3993587"/>
            <a:ext cx="1052375" cy="1109275"/>
            <a:chOff x="34498" y="3993587"/>
            <a:chExt cx="1052375" cy="1109275"/>
          </a:xfrm>
        </p:grpSpPr>
        <p:sp>
          <p:nvSpPr>
            <p:cNvPr id="839" name="Google Shape;839;p17"/>
            <p:cNvSpPr/>
            <p:nvPr/>
          </p:nvSpPr>
          <p:spPr>
            <a:xfrm>
              <a:off x="278198" y="45559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278210" y="423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488023" y="4384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488023" y="465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720000" y="4555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960273" y="4976262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327223" y="48721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68373" y="46486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755798" y="48816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4498" y="43211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68373" y="3993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103160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51298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17"/>
          <p:cNvGrpSpPr/>
          <p:nvPr/>
        </p:nvGrpSpPr>
        <p:grpSpPr>
          <a:xfrm rot="10800000">
            <a:off x="8044998" y="137662"/>
            <a:ext cx="1052375" cy="1109275"/>
            <a:chOff x="34498" y="3993587"/>
            <a:chExt cx="1052375" cy="1109275"/>
          </a:xfrm>
        </p:grpSpPr>
        <p:sp>
          <p:nvSpPr>
            <p:cNvPr id="853" name="Google Shape;853;p17"/>
            <p:cNvSpPr/>
            <p:nvPr/>
          </p:nvSpPr>
          <p:spPr>
            <a:xfrm>
              <a:off x="278198" y="45559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278210" y="423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488023" y="4384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488023" y="465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720000" y="4555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960273" y="4976262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327223" y="48721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68373" y="46486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755798" y="48816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34498" y="43211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68373" y="3993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103160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551298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"/>
          <p:cNvSpPr txBox="1">
            <a:spLocks noGrp="1"/>
          </p:cNvSpPr>
          <p:nvPr>
            <p:ph type="subTitle" idx="1"/>
          </p:nvPr>
        </p:nvSpPr>
        <p:spPr>
          <a:xfrm>
            <a:off x="6014991" y="1354726"/>
            <a:ext cx="19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18"/>
          <p:cNvSpPr txBox="1">
            <a:spLocks noGrp="1"/>
          </p:cNvSpPr>
          <p:nvPr>
            <p:ph type="subTitle" idx="2"/>
          </p:nvPr>
        </p:nvSpPr>
        <p:spPr>
          <a:xfrm>
            <a:off x="1152613" y="1354726"/>
            <a:ext cx="19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18"/>
          <p:cNvSpPr txBox="1">
            <a:spLocks noGrp="1"/>
          </p:cNvSpPr>
          <p:nvPr>
            <p:ph type="subTitle" idx="3"/>
          </p:nvPr>
        </p:nvSpPr>
        <p:spPr>
          <a:xfrm>
            <a:off x="6014988" y="3313951"/>
            <a:ext cx="197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0" name="Google Shape;870;p18"/>
          <p:cNvSpPr txBox="1">
            <a:spLocks noGrp="1"/>
          </p:cNvSpPr>
          <p:nvPr>
            <p:ph type="subTitle" idx="4"/>
          </p:nvPr>
        </p:nvSpPr>
        <p:spPr>
          <a:xfrm>
            <a:off x="6014991" y="3757851"/>
            <a:ext cx="19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18"/>
          <p:cNvSpPr txBox="1">
            <a:spLocks noGrp="1"/>
          </p:cNvSpPr>
          <p:nvPr>
            <p:ph type="subTitle" idx="5"/>
          </p:nvPr>
        </p:nvSpPr>
        <p:spPr>
          <a:xfrm>
            <a:off x="6014988" y="1886846"/>
            <a:ext cx="197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2" name="Google Shape;872;p18"/>
          <p:cNvSpPr txBox="1">
            <a:spLocks noGrp="1"/>
          </p:cNvSpPr>
          <p:nvPr>
            <p:ph type="subTitle" idx="6"/>
          </p:nvPr>
        </p:nvSpPr>
        <p:spPr>
          <a:xfrm>
            <a:off x="1152613" y="3313951"/>
            <a:ext cx="197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3" name="Google Shape;873;p18"/>
          <p:cNvSpPr txBox="1">
            <a:spLocks noGrp="1"/>
          </p:cNvSpPr>
          <p:nvPr>
            <p:ph type="subTitle" idx="7"/>
          </p:nvPr>
        </p:nvSpPr>
        <p:spPr>
          <a:xfrm>
            <a:off x="1152688" y="3757851"/>
            <a:ext cx="19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18"/>
          <p:cNvSpPr txBox="1">
            <a:spLocks noGrp="1"/>
          </p:cNvSpPr>
          <p:nvPr>
            <p:ph type="subTitle" idx="8"/>
          </p:nvPr>
        </p:nvSpPr>
        <p:spPr>
          <a:xfrm>
            <a:off x="1152613" y="1886846"/>
            <a:ext cx="197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5" name="Google Shape;87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18"/>
          <p:cNvSpPr/>
          <p:nvPr/>
        </p:nvSpPr>
        <p:spPr>
          <a:xfrm rot="10800000">
            <a:off x="-34890" y="-25874"/>
            <a:ext cx="2119728" cy="560874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8"/>
          <p:cNvSpPr/>
          <p:nvPr/>
        </p:nvSpPr>
        <p:spPr>
          <a:xfrm>
            <a:off x="7764700" y="4139950"/>
            <a:ext cx="2453300" cy="1834100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18"/>
          <p:cNvGrpSpPr/>
          <p:nvPr/>
        </p:nvGrpSpPr>
        <p:grpSpPr>
          <a:xfrm>
            <a:off x="458451" y="79340"/>
            <a:ext cx="580850" cy="911324"/>
            <a:chOff x="2163701" y="1904052"/>
            <a:chExt cx="580850" cy="911324"/>
          </a:xfrm>
        </p:grpSpPr>
        <p:sp>
          <p:nvSpPr>
            <p:cNvPr id="879" name="Google Shape;879;p18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18"/>
          <p:cNvGrpSpPr/>
          <p:nvPr/>
        </p:nvGrpSpPr>
        <p:grpSpPr>
          <a:xfrm flipH="1">
            <a:off x="79700" y="1017713"/>
            <a:ext cx="481075" cy="537975"/>
            <a:chOff x="4678525" y="4254125"/>
            <a:chExt cx="481075" cy="537975"/>
          </a:xfrm>
        </p:grpSpPr>
        <p:sp>
          <p:nvSpPr>
            <p:cNvPr id="894" name="Google Shape;894;p18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18"/>
          <p:cNvGrpSpPr/>
          <p:nvPr/>
        </p:nvGrpSpPr>
        <p:grpSpPr>
          <a:xfrm>
            <a:off x="33883" y="4387925"/>
            <a:ext cx="807825" cy="716363"/>
            <a:chOff x="33883" y="4387925"/>
            <a:chExt cx="807825" cy="716363"/>
          </a:xfrm>
        </p:grpSpPr>
        <p:sp>
          <p:nvSpPr>
            <p:cNvPr id="899" name="Google Shape;899;p18"/>
            <p:cNvSpPr/>
            <p:nvPr/>
          </p:nvSpPr>
          <p:spPr>
            <a:xfrm>
              <a:off x="263308" y="4726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492733" y="47024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292733" y="4938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33883" y="47024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715108" y="49033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33883" y="43879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78421" y="4977688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503908" y="49389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263308" y="45145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18"/>
          <p:cNvGrpSpPr/>
          <p:nvPr/>
        </p:nvGrpSpPr>
        <p:grpSpPr>
          <a:xfrm rot="10800000">
            <a:off x="8336183" y="0"/>
            <a:ext cx="807825" cy="716363"/>
            <a:chOff x="33883" y="4387925"/>
            <a:chExt cx="807825" cy="716363"/>
          </a:xfrm>
        </p:grpSpPr>
        <p:sp>
          <p:nvSpPr>
            <p:cNvPr id="909" name="Google Shape;909;p18"/>
            <p:cNvSpPr/>
            <p:nvPr/>
          </p:nvSpPr>
          <p:spPr>
            <a:xfrm>
              <a:off x="263308" y="4726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492733" y="47024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292733" y="4938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33883" y="47024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715108" y="49033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33883" y="43879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78421" y="4977688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503908" y="49389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263308" y="45145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9"/>
          <p:cNvSpPr txBox="1">
            <a:spLocks noGrp="1"/>
          </p:cNvSpPr>
          <p:nvPr>
            <p:ph type="subTitle" idx="1"/>
          </p:nvPr>
        </p:nvSpPr>
        <p:spPr>
          <a:xfrm>
            <a:off x="1856241" y="1695383"/>
            <a:ext cx="248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19"/>
          <p:cNvSpPr txBox="1">
            <a:spLocks noGrp="1"/>
          </p:cNvSpPr>
          <p:nvPr>
            <p:ph type="subTitle" idx="2"/>
          </p:nvPr>
        </p:nvSpPr>
        <p:spPr>
          <a:xfrm>
            <a:off x="5872705" y="1695383"/>
            <a:ext cx="248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9"/>
          <p:cNvSpPr txBox="1">
            <a:spLocks noGrp="1"/>
          </p:cNvSpPr>
          <p:nvPr>
            <p:ph type="subTitle" idx="3"/>
          </p:nvPr>
        </p:nvSpPr>
        <p:spPr>
          <a:xfrm>
            <a:off x="5872705" y="2789108"/>
            <a:ext cx="248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9"/>
          <p:cNvSpPr txBox="1">
            <a:spLocks noGrp="1"/>
          </p:cNvSpPr>
          <p:nvPr>
            <p:ph type="subTitle" idx="4"/>
          </p:nvPr>
        </p:nvSpPr>
        <p:spPr>
          <a:xfrm>
            <a:off x="1856241" y="2791338"/>
            <a:ext cx="2486400" cy="52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9"/>
          <p:cNvSpPr txBox="1">
            <a:spLocks noGrp="1"/>
          </p:cNvSpPr>
          <p:nvPr>
            <p:ph type="subTitle" idx="5"/>
          </p:nvPr>
        </p:nvSpPr>
        <p:spPr>
          <a:xfrm>
            <a:off x="1856241" y="3893125"/>
            <a:ext cx="2486400" cy="52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19"/>
          <p:cNvSpPr txBox="1">
            <a:spLocks noGrp="1"/>
          </p:cNvSpPr>
          <p:nvPr>
            <p:ph type="subTitle" idx="6"/>
          </p:nvPr>
        </p:nvSpPr>
        <p:spPr>
          <a:xfrm>
            <a:off x="5872705" y="3885063"/>
            <a:ext cx="2486400" cy="52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19"/>
          <p:cNvSpPr txBox="1">
            <a:spLocks noGrp="1"/>
          </p:cNvSpPr>
          <p:nvPr>
            <p:ph type="subTitle" idx="7"/>
          </p:nvPr>
        </p:nvSpPr>
        <p:spPr>
          <a:xfrm>
            <a:off x="1856241" y="1357113"/>
            <a:ext cx="2486400" cy="41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7" name="Google Shape;927;p19"/>
          <p:cNvSpPr txBox="1">
            <a:spLocks noGrp="1"/>
          </p:cNvSpPr>
          <p:nvPr>
            <p:ph type="subTitle" idx="8"/>
          </p:nvPr>
        </p:nvSpPr>
        <p:spPr>
          <a:xfrm>
            <a:off x="5872705" y="1357113"/>
            <a:ext cx="2486400" cy="41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ubTitle" idx="9"/>
          </p:nvPr>
        </p:nvSpPr>
        <p:spPr>
          <a:xfrm>
            <a:off x="5872705" y="2450838"/>
            <a:ext cx="2486400" cy="41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9" name="Google Shape;929;p19"/>
          <p:cNvSpPr txBox="1">
            <a:spLocks noGrp="1"/>
          </p:cNvSpPr>
          <p:nvPr>
            <p:ph type="subTitle" idx="13"/>
          </p:nvPr>
        </p:nvSpPr>
        <p:spPr>
          <a:xfrm>
            <a:off x="1856241" y="2450838"/>
            <a:ext cx="2486400" cy="41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0" name="Google Shape;930;p19"/>
          <p:cNvSpPr txBox="1">
            <a:spLocks noGrp="1"/>
          </p:cNvSpPr>
          <p:nvPr>
            <p:ph type="subTitle" idx="14"/>
          </p:nvPr>
        </p:nvSpPr>
        <p:spPr>
          <a:xfrm>
            <a:off x="1856241" y="3552625"/>
            <a:ext cx="2486400" cy="41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1" name="Google Shape;931;p19"/>
          <p:cNvSpPr txBox="1">
            <a:spLocks noGrp="1"/>
          </p:cNvSpPr>
          <p:nvPr>
            <p:ph type="subTitle" idx="15"/>
          </p:nvPr>
        </p:nvSpPr>
        <p:spPr>
          <a:xfrm>
            <a:off x="5872705" y="3544563"/>
            <a:ext cx="2486400" cy="41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2" name="Google Shape;932;p19"/>
          <p:cNvSpPr/>
          <p:nvPr/>
        </p:nvSpPr>
        <p:spPr>
          <a:xfrm>
            <a:off x="7646450" y="4087675"/>
            <a:ext cx="2453300" cy="1834100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9"/>
          <p:cNvSpPr/>
          <p:nvPr/>
        </p:nvSpPr>
        <p:spPr>
          <a:xfrm rot="10800000">
            <a:off x="-869425" y="-686400"/>
            <a:ext cx="2453300" cy="1834100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4" name="Google Shape;934;p19"/>
          <p:cNvGrpSpPr/>
          <p:nvPr/>
        </p:nvGrpSpPr>
        <p:grpSpPr>
          <a:xfrm>
            <a:off x="1" y="4232177"/>
            <a:ext cx="580850" cy="911324"/>
            <a:chOff x="5463951" y="1829527"/>
            <a:chExt cx="580850" cy="911324"/>
          </a:xfrm>
        </p:grpSpPr>
        <p:sp>
          <p:nvSpPr>
            <p:cNvPr id="935" name="Google Shape;935;p19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flipH="1">
            <a:off x="99763" y="3609938"/>
            <a:ext cx="481075" cy="537975"/>
            <a:chOff x="4678525" y="4254125"/>
            <a:chExt cx="481075" cy="537975"/>
          </a:xfrm>
        </p:grpSpPr>
        <p:sp>
          <p:nvSpPr>
            <p:cNvPr id="958" name="Google Shape;958;p1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flipH="1">
            <a:off x="8563151" y="2"/>
            <a:ext cx="580850" cy="911324"/>
            <a:chOff x="5463951" y="1829527"/>
            <a:chExt cx="580850" cy="911324"/>
          </a:xfrm>
        </p:grpSpPr>
        <p:sp>
          <p:nvSpPr>
            <p:cNvPr id="963" name="Google Shape;963;p19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19"/>
          <p:cNvGrpSpPr/>
          <p:nvPr/>
        </p:nvGrpSpPr>
        <p:grpSpPr>
          <a:xfrm flipH="1">
            <a:off x="7947813" y="137613"/>
            <a:ext cx="481075" cy="537975"/>
            <a:chOff x="4678525" y="4254125"/>
            <a:chExt cx="481075" cy="537975"/>
          </a:xfrm>
        </p:grpSpPr>
        <p:sp>
          <p:nvSpPr>
            <p:cNvPr id="986" name="Google Shape;986;p1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0"/>
          <p:cNvSpPr txBox="1">
            <a:spLocks noGrp="1"/>
          </p:cNvSpPr>
          <p:nvPr>
            <p:ph type="subTitle" idx="1"/>
          </p:nvPr>
        </p:nvSpPr>
        <p:spPr>
          <a:xfrm>
            <a:off x="4820475" y="3161325"/>
            <a:ext cx="33747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20"/>
          <p:cNvSpPr txBox="1">
            <a:spLocks noGrp="1"/>
          </p:cNvSpPr>
          <p:nvPr>
            <p:ph type="title"/>
          </p:nvPr>
        </p:nvSpPr>
        <p:spPr>
          <a:xfrm>
            <a:off x="4820150" y="1251850"/>
            <a:ext cx="3374700" cy="19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20"/>
          <p:cNvSpPr>
            <a:spLocks noGrp="1"/>
          </p:cNvSpPr>
          <p:nvPr>
            <p:ph type="pic" idx="2"/>
          </p:nvPr>
        </p:nvSpPr>
        <p:spPr>
          <a:xfrm>
            <a:off x="1014656" y="979704"/>
            <a:ext cx="3300300" cy="3300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94" name="Google Shape;994;p20"/>
          <p:cNvSpPr/>
          <p:nvPr/>
        </p:nvSpPr>
        <p:spPr>
          <a:xfrm>
            <a:off x="-993600" y="-615575"/>
            <a:ext cx="2453300" cy="1834100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20"/>
          <p:cNvSpPr/>
          <p:nvPr/>
        </p:nvSpPr>
        <p:spPr>
          <a:xfrm>
            <a:off x="7113775" y="3215550"/>
            <a:ext cx="2873600" cy="237612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20"/>
          <p:cNvGrpSpPr/>
          <p:nvPr/>
        </p:nvGrpSpPr>
        <p:grpSpPr>
          <a:xfrm>
            <a:off x="34498" y="3993587"/>
            <a:ext cx="1052375" cy="1109275"/>
            <a:chOff x="34498" y="3993587"/>
            <a:chExt cx="1052375" cy="1109275"/>
          </a:xfrm>
        </p:grpSpPr>
        <p:sp>
          <p:nvSpPr>
            <p:cNvPr id="997" name="Google Shape;997;p20"/>
            <p:cNvSpPr/>
            <p:nvPr/>
          </p:nvSpPr>
          <p:spPr>
            <a:xfrm>
              <a:off x="278198" y="45559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278210" y="423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488023" y="4384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488023" y="465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720000" y="4555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960273" y="4976262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327223" y="48721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68373" y="46486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55798" y="48816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34498" y="43211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68373" y="3993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103160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551298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20"/>
          <p:cNvGrpSpPr/>
          <p:nvPr/>
        </p:nvGrpSpPr>
        <p:grpSpPr>
          <a:xfrm rot="10800000">
            <a:off x="8068653" y="27933"/>
            <a:ext cx="1052375" cy="1109275"/>
            <a:chOff x="34498" y="3993587"/>
            <a:chExt cx="1052375" cy="1109275"/>
          </a:xfrm>
        </p:grpSpPr>
        <p:sp>
          <p:nvSpPr>
            <p:cNvPr id="1011" name="Google Shape;1011;p20"/>
            <p:cNvSpPr/>
            <p:nvPr/>
          </p:nvSpPr>
          <p:spPr>
            <a:xfrm>
              <a:off x="278198" y="45559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278210" y="423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488023" y="4384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488023" y="465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720000" y="4555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960273" y="4976262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327223" y="48721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68373" y="46486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755798" y="48816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34498" y="43211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68373" y="3993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103160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51298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20"/>
          <p:cNvGrpSpPr/>
          <p:nvPr/>
        </p:nvGrpSpPr>
        <p:grpSpPr>
          <a:xfrm flipH="1">
            <a:off x="8540176" y="4232177"/>
            <a:ext cx="580850" cy="911324"/>
            <a:chOff x="5463951" y="1829527"/>
            <a:chExt cx="580850" cy="911324"/>
          </a:xfrm>
        </p:grpSpPr>
        <p:sp>
          <p:nvSpPr>
            <p:cNvPr id="1025" name="Google Shape;1025;p20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0"/>
          <p:cNvGrpSpPr/>
          <p:nvPr/>
        </p:nvGrpSpPr>
        <p:grpSpPr>
          <a:xfrm>
            <a:off x="34501" y="2"/>
            <a:ext cx="580850" cy="911324"/>
            <a:chOff x="2163701" y="1904052"/>
            <a:chExt cx="580850" cy="911324"/>
          </a:xfrm>
        </p:grpSpPr>
        <p:sp>
          <p:nvSpPr>
            <p:cNvPr id="1048" name="Google Shape;1048;p20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subTitle" idx="1"/>
          </p:nvPr>
        </p:nvSpPr>
        <p:spPr>
          <a:xfrm>
            <a:off x="5335725" y="2597363"/>
            <a:ext cx="27423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1"/>
          <p:cNvSpPr txBox="1">
            <a:spLocks noGrp="1"/>
          </p:cNvSpPr>
          <p:nvPr>
            <p:ph type="title"/>
          </p:nvPr>
        </p:nvSpPr>
        <p:spPr>
          <a:xfrm>
            <a:off x="5335725" y="1550738"/>
            <a:ext cx="2742300" cy="10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21"/>
          <p:cNvSpPr/>
          <p:nvPr/>
        </p:nvSpPr>
        <p:spPr>
          <a:xfrm rot="-5400000" flipH="1">
            <a:off x="-137541" y="57150"/>
            <a:ext cx="1502720" cy="1292662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21"/>
          <p:cNvSpPr/>
          <p:nvPr/>
        </p:nvSpPr>
        <p:spPr>
          <a:xfrm flipH="1">
            <a:off x="7747097" y="3698625"/>
            <a:ext cx="1979425" cy="1666625"/>
          </a:xfrm>
          <a:custGeom>
            <a:avLst/>
            <a:gdLst/>
            <a:ahLst/>
            <a:cxnLst/>
            <a:rect l="l" t="t" r="r" b="b"/>
            <a:pathLst>
              <a:path w="79177" h="66665" extrusionOk="0">
                <a:moveTo>
                  <a:pt x="19963" y="1"/>
                </a:moveTo>
                <a:cubicBezTo>
                  <a:pt x="14068" y="1"/>
                  <a:pt x="8268" y="2077"/>
                  <a:pt x="3275" y="5225"/>
                </a:cubicBezTo>
                <a:cubicBezTo>
                  <a:pt x="2239" y="5868"/>
                  <a:pt x="1239" y="6583"/>
                  <a:pt x="286" y="7357"/>
                </a:cubicBezTo>
                <a:cubicBezTo>
                  <a:pt x="1084" y="26347"/>
                  <a:pt x="989" y="45385"/>
                  <a:pt x="0" y="64375"/>
                </a:cubicBezTo>
                <a:cubicBezTo>
                  <a:pt x="862" y="63782"/>
                  <a:pt x="1836" y="63563"/>
                  <a:pt x="2859" y="63563"/>
                </a:cubicBezTo>
                <a:cubicBezTo>
                  <a:pt x="4562" y="63563"/>
                  <a:pt x="6399" y="64170"/>
                  <a:pt x="8073" y="64661"/>
                </a:cubicBezTo>
                <a:cubicBezTo>
                  <a:pt x="12052" y="65834"/>
                  <a:pt x="16126" y="66205"/>
                  <a:pt x="20249" y="66205"/>
                </a:cubicBezTo>
                <a:cubicBezTo>
                  <a:pt x="27368" y="66205"/>
                  <a:pt x="34634" y="65098"/>
                  <a:pt x="41815" y="65098"/>
                </a:cubicBezTo>
                <a:cubicBezTo>
                  <a:pt x="43232" y="65098"/>
                  <a:pt x="44645" y="65142"/>
                  <a:pt x="46054" y="65245"/>
                </a:cubicBezTo>
                <a:cubicBezTo>
                  <a:pt x="49971" y="65530"/>
                  <a:pt x="53840" y="66280"/>
                  <a:pt x="57746" y="66542"/>
                </a:cubicBezTo>
                <a:cubicBezTo>
                  <a:pt x="59038" y="66630"/>
                  <a:pt x="60333" y="66665"/>
                  <a:pt x="61629" y="66665"/>
                </a:cubicBezTo>
                <a:cubicBezTo>
                  <a:pt x="63844" y="66665"/>
                  <a:pt x="66062" y="66564"/>
                  <a:pt x="68271" y="66459"/>
                </a:cubicBezTo>
                <a:cubicBezTo>
                  <a:pt x="70295" y="66364"/>
                  <a:pt x="72307" y="66280"/>
                  <a:pt x="74331" y="66185"/>
                </a:cubicBezTo>
                <a:cubicBezTo>
                  <a:pt x="76653" y="63483"/>
                  <a:pt x="78201" y="60077"/>
                  <a:pt x="78498" y="56529"/>
                </a:cubicBezTo>
                <a:cubicBezTo>
                  <a:pt x="79177" y="48326"/>
                  <a:pt x="73819" y="40242"/>
                  <a:pt x="66354" y="36801"/>
                </a:cubicBezTo>
                <a:cubicBezTo>
                  <a:pt x="62746" y="35134"/>
                  <a:pt x="58758" y="34431"/>
                  <a:pt x="55126" y="32824"/>
                </a:cubicBezTo>
                <a:cubicBezTo>
                  <a:pt x="50471" y="30740"/>
                  <a:pt x="46506" y="27133"/>
                  <a:pt x="44006" y="22680"/>
                </a:cubicBezTo>
                <a:cubicBezTo>
                  <a:pt x="41375" y="18013"/>
                  <a:pt x="40339" y="12512"/>
                  <a:pt x="37196" y="8178"/>
                </a:cubicBezTo>
                <a:cubicBezTo>
                  <a:pt x="33516" y="3118"/>
                  <a:pt x="27254" y="272"/>
                  <a:pt x="21003" y="22"/>
                </a:cubicBezTo>
                <a:cubicBezTo>
                  <a:pt x="20656" y="8"/>
                  <a:pt x="20309" y="1"/>
                  <a:pt x="199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7" name="Google Shape;1067;p21"/>
          <p:cNvGrpSpPr/>
          <p:nvPr/>
        </p:nvGrpSpPr>
        <p:grpSpPr>
          <a:xfrm>
            <a:off x="818876" y="125327"/>
            <a:ext cx="580850" cy="911324"/>
            <a:chOff x="5463951" y="1829527"/>
            <a:chExt cx="580850" cy="911324"/>
          </a:xfrm>
        </p:grpSpPr>
        <p:sp>
          <p:nvSpPr>
            <p:cNvPr id="1068" name="Google Shape;1068;p21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1"/>
          <p:cNvGrpSpPr/>
          <p:nvPr/>
        </p:nvGrpSpPr>
        <p:grpSpPr>
          <a:xfrm rot="956677" flipH="1">
            <a:off x="8523330" y="4232059"/>
            <a:ext cx="467337" cy="752878"/>
            <a:chOff x="3815875" y="1107425"/>
            <a:chExt cx="467350" cy="752900"/>
          </a:xfrm>
        </p:grpSpPr>
        <p:sp>
          <p:nvSpPr>
            <p:cNvPr id="1091" name="Google Shape;1091;p21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1"/>
          <p:cNvGrpSpPr/>
          <p:nvPr/>
        </p:nvGrpSpPr>
        <p:grpSpPr>
          <a:xfrm flipH="1">
            <a:off x="129450" y="534988"/>
            <a:ext cx="481075" cy="537975"/>
            <a:chOff x="4678525" y="4254125"/>
            <a:chExt cx="481075" cy="537975"/>
          </a:xfrm>
        </p:grpSpPr>
        <p:sp>
          <p:nvSpPr>
            <p:cNvPr id="1100" name="Google Shape;1100;p21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1"/>
          <p:cNvGrpSpPr/>
          <p:nvPr/>
        </p:nvGrpSpPr>
        <p:grpSpPr>
          <a:xfrm flipH="1">
            <a:off x="7926150" y="4299488"/>
            <a:ext cx="481075" cy="537975"/>
            <a:chOff x="4678525" y="4254125"/>
            <a:chExt cx="481075" cy="537975"/>
          </a:xfrm>
        </p:grpSpPr>
        <p:sp>
          <p:nvSpPr>
            <p:cNvPr id="1105" name="Google Shape;1105;p21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1"/>
          <p:cNvGrpSpPr/>
          <p:nvPr/>
        </p:nvGrpSpPr>
        <p:grpSpPr>
          <a:xfrm>
            <a:off x="34498" y="3993587"/>
            <a:ext cx="1052375" cy="1109275"/>
            <a:chOff x="34498" y="3993587"/>
            <a:chExt cx="1052375" cy="1109275"/>
          </a:xfrm>
        </p:grpSpPr>
        <p:sp>
          <p:nvSpPr>
            <p:cNvPr id="1110" name="Google Shape;1110;p21"/>
            <p:cNvSpPr/>
            <p:nvPr/>
          </p:nvSpPr>
          <p:spPr>
            <a:xfrm>
              <a:off x="278198" y="45559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278210" y="423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488023" y="4384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488023" y="465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720000" y="4555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960273" y="4976262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327223" y="48721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68373" y="46486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755798" y="48816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34498" y="43211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68373" y="3993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103160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551298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21"/>
          <p:cNvGrpSpPr/>
          <p:nvPr/>
        </p:nvGrpSpPr>
        <p:grpSpPr>
          <a:xfrm rot="10800000">
            <a:off x="8068653" y="27933"/>
            <a:ext cx="1052375" cy="1109275"/>
            <a:chOff x="34498" y="3993587"/>
            <a:chExt cx="1052375" cy="1109275"/>
          </a:xfrm>
        </p:grpSpPr>
        <p:sp>
          <p:nvSpPr>
            <p:cNvPr id="1124" name="Google Shape;1124;p21"/>
            <p:cNvSpPr/>
            <p:nvPr/>
          </p:nvSpPr>
          <p:spPr>
            <a:xfrm>
              <a:off x="278198" y="45559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278210" y="423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488023" y="4384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488023" y="465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720000" y="4555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960273" y="4976262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327223" y="48721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8373" y="46486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755798" y="48816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34498" y="43211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68373" y="3993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103160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551298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22"/>
          <p:cNvSpPr txBox="1">
            <a:spLocks noGrp="1"/>
          </p:cNvSpPr>
          <p:nvPr>
            <p:ph type="subTitle" idx="1"/>
          </p:nvPr>
        </p:nvSpPr>
        <p:spPr>
          <a:xfrm>
            <a:off x="720000" y="1108725"/>
            <a:ext cx="7704000" cy="143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0" name="Google Shape;1140;p22"/>
          <p:cNvSpPr/>
          <p:nvPr/>
        </p:nvSpPr>
        <p:spPr>
          <a:xfrm rot="-2135099">
            <a:off x="-620261" y="-563451"/>
            <a:ext cx="1950296" cy="1419107"/>
          </a:xfrm>
          <a:custGeom>
            <a:avLst/>
            <a:gdLst/>
            <a:ahLst/>
            <a:cxnLst/>
            <a:rect l="l" t="t" r="r" b="b"/>
            <a:pathLst>
              <a:path w="106538" h="77521" extrusionOk="0">
                <a:moveTo>
                  <a:pt x="54500" y="1"/>
                </a:moveTo>
                <a:cubicBezTo>
                  <a:pt x="52219" y="1"/>
                  <a:pt x="49937" y="176"/>
                  <a:pt x="47673" y="540"/>
                </a:cubicBezTo>
                <a:cubicBezTo>
                  <a:pt x="43160" y="1266"/>
                  <a:pt x="38791" y="2718"/>
                  <a:pt x="34540" y="4409"/>
                </a:cubicBezTo>
                <a:cubicBezTo>
                  <a:pt x="23229" y="8898"/>
                  <a:pt x="8656" y="16732"/>
                  <a:pt x="4405" y="29043"/>
                </a:cubicBezTo>
                <a:cubicBezTo>
                  <a:pt x="0" y="41783"/>
                  <a:pt x="1310" y="58547"/>
                  <a:pt x="15740" y="64071"/>
                </a:cubicBezTo>
                <a:cubicBezTo>
                  <a:pt x="19472" y="65501"/>
                  <a:pt x="23442" y="65753"/>
                  <a:pt x="27464" y="65753"/>
                </a:cubicBezTo>
                <a:cubicBezTo>
                  <a:pt x="29654" y="65753"/>
                  <a:pt x="31859" y="65679"/>
                  <a:pt x="34051" y="65679"/>
                </a:cubicBezTo>
                <a:cubicBezTo>
                  <a:pt x="35039" y="65679"/>
                  <a:pt x="36025" y="65694"/>
                  <a:pt x="37005" y="65738"/>
                </a:cubicBezTo>
                <a:cubicBezTo>
                  <a:pt x="42886" y="66000"/>
                  <a:pt x="48732" y="67333"/>
                  <a:pt x="54150" y="69655"/>
                </a:cubicBezTo>
                <a:cubicBezTo>
                  <a:pt x="59829" y="72084"/>
                  <a:pt x="65115" y="75620"/>
                  <a:pt x="71152" y="76966"/>
                </a:cubicBezTo>
                <a:cubicBezTo>
                  <a:pt x="72850" y="77341"/>
                  <a:pt x="74572" y="77520"/>
                  <a:pt x="76292" y="77520"/>
                </a:cubicBezTo>
                <a:cubicBezTo>
                  <a:pt x="85272" y="77520"/>
                  <a:pt x="94202" y="72631"/>
                  <a:pt x="99358" y="65167"/>
                </a:cubicBezTo>
                <a:cubicBezTo>
                  <a:pt x="105513" y="56284"/>
                  <a:pt x="106537" y="44378"/>
                  <a:pt x="103156" y="34115"/>
                </a:cubicBezTo>
                <a:cubicBezTo>
                  <a:pt x="99774" y="23852"/>
                  <a:pt x="92333" y="15196"/>
                  <a:pt x="83356" y="9183"/>
                </a:cubicBezTo>
                <a:cubicBezTo>
                  <a:pt x="74845" y="3484"/>
                  <a:pt x="64681" y="1"/>
                  <a:pt x="54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22"/>
          <p:cNvSpPr/>
          <p:nvPr/>
        </p:nvSpPr>
        <p:spPr>
          <a:xfrm rot="-9986910">
            <a:off x="7806788" y="4408105"/>
            <a:ext cx="2652618" cy="2033068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23"/>
          <p:cNvSpPr txBox="1">
            <a:spLocks noGrp="1"/>
          </p:cNvSpPr>
          <p:nvPr>
            <p:ph type="title" idx="2" hasCustomPrompt="1"/>
          </p:nvPr>
        </p:nvSpPr>
        <p:spPr>
          <a:xfrm>
            <a:off x="1105450" y="1182951"/>
            <a:ext cx="1914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5" name="Google Shape;1145;p23"/>
          <p:cNvSpPr txBox="1">
            <a:spLocks noGrp="1"/>
          </p:cNvSpPr>
          <p:nvPr>
            <p:ph type="subTitle" idx="1"/>
          </p:nvPr>
        </p:nvSpPr>
        <p:spPr>
          <a:xfrm>
            <a:off x="1105450" y="4040633"/>
            <a:ext cx="191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23"/>
          <p:cNvSpPr txBox="1">
            <a:spLocks noGrp="1"/>
          </p:cNvSpPr>
          <p:nvPr>
            <p:ph type="title" idx="3" hasCustomPrompt="1"/>
          </p:nvPr>
        </p:nvSpPr>
        <p:spPr>
          <a:xfrm>
            <a:off x="3614688" y="1182951"/>
            <a:ext cx="1914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7" name="Google Shape;1147;p23"/>
          <p:cNvSpPr txBox="1">
            <a:spLocks noGrp="1"/>
          </p:cNvSpPr>
          <p:nvPr>
            <p:ph type="subTitle" idx="4"/>
          </p:nvPr>
        </p:nvSpPr>
        <p:spPr>
          <a:xfrm>
            <a:off x="3614725" y="4040633"/>
            <a:ext cx="191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23"/>
          <p:cNvSpPr txBox="1">
            <a:spLocks noGrp="1"/>
          </p:cNvSpPr>
          <p:nvPr>
            <p:ph type="title" idx="5" hasCustomPrompt="1"/>
          </p:nvPr>
        </p:nvSpPr>
        <p:spPr>
          <a:xfrm>
            <a:off x="6124000" y="1182951"/>
            <a:ext cx="1914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9" name="Google Shape;1149;p23"/>
          <p:cNvSpPr txBox="1">
            <a:spLocks noGrp="1"/>
          </p:cNvSpPr>
          <p:nvPr>
            <p:ph type="subTitle" idx="6"/>
          </p:nvPr>
        </p:nvSpPr>
        <p:spPr>
          <a:xfrm>
            <a:off x="6124000" y="4040633"/>
            <a:ext cx="191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23"/>
          <p:cNvSpPr txBox="1">
            <a:spLocks noGrp="1"/>
          </p:cNvSpPr>
          <p:nvPr>
            <p:ph type="subTitle" idx="7"/>
          </p:nvPr>
        </p:nvSpPr>
        <p:spPr>
          <a:xfrm>
            <a:off x="1105425" y="3598478"/>
            <a:ext cx="1914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1151" name="Google Shape;1151;p23"/>
          <p:cNvSpPr txBox="1">
            <a:spLocks noGrp="1"/>
          </p:cNvSpPr>
          <p:nvPr>
            <p:ph type="subTitle" idx="8"/>
          </p:nvPr>
        </p:nvSpPr>
        <p:spPr>
          <a:xfrm>
            <a:off x="3614700" y="3598478"/>
            <a:ext cx="1914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1152" name="Google Shape;1152;p23"/>
          <p:cNvSpPr txBox="1">
            <a:spLocks noGrp="1"/>
          </p:cNvSpPr>
          <p:nvPr>
            <p:ph type="subTitle" idx="9"/>
          </p:nvPr>
        </p:nvSpPr>
        <p:spPr>
          <a:xfrm>
            <a:off x="6123975" y="3598477"/>
            <a:ext cx="1914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chi Hand"/>
              <a:buNone/>
              <a:defRPr sz="2400"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1153" name="Google Shape;1153;p23"/>
          <p:cNvSpPr/>
          <p:nvPr/>
        </p:nvSpPr>
        <p:spPr>
          <a:xfrm flipH="1">
            <a:off x="7550540" y="-89375"/>
            <a:ext cx="1720775" cy="1248750"/>
          </a:xfrm>
          <a:custGeom>
            <a:avLst/>
            <a:gdLst/>
            <a:ahLst/>
            <a:cxnLst/>
            <a:rect l="l" t="t" r="r" b="b"/>
            <a:pathLst>
              <a:path w="68831" h="49950" extrusionOk="0">
                <a:moveTo>
                  <a:pt x="62486" y="1"/>
                </a:moveTo>
                <a:cubicBezTo>
                  <a:pt x="49141" y="1"/>
                  <a:pt x="35784" y="391"/>
                  <a:pt x="22444" y="782"/>
                </a:cubicBezTo>
                <a:cubicBezTo>
                  <a:pt x="14967" y="1008"/>
                  <a:pt x="7478" y="1222"/>
                  <a:pt x="72" y="2282"/>
                </a:cubicBezTo>
                <a:cubicBezTo>
                  <a:pt x="881" y="16867"/>
                  <a:pt x="858" y="31512"/>
                  <a:pt x="0" y="46097"/>
                </a:cubicBezTo>
                <a:cubicBezTo>
                  <a:pt x="581" y="46063"/>
                  <a:pt x="1165" y="46047"/>
                  <a:pt x="1751" y="46047"/>
                </a:cubicBezTo>
                <a:cubicBezTo>
                  <a:pt x="3014" y="46047"/>
                  <a:pt x="4284" y="46122"/>
                  <a:pt x="5537" y="46252"/>
                </a:cubicBezTo>
                <a:lnTo>
                  <a:pt x="5537" y="46240"/>
                </a:lnTo>
                <a:cubicBezTo>
                  <a:pt x="10668" y="46776"/>
                  <a:pt x="15669" y="48204"/>
                  <a:pt x="20753" y="49074"/>
                </a:cubicBezTo>
                <a:cubicBezTo>
                  <a:pt x="23945" y="49621"/>
                  <a:pt x="27193" y="49949"/>
                  <a:pt x="30429" y="49949"/>
                </a:cubicBezTo>
                <a:cubicBezTo>
                  <a:pt x="33809" y="49949"/>
                  <a:pt x="37174" y="49591"/>
                  <a:pt x="40446" y="48752"/>
                </a:cubicBezTo>
                <a:cubicBezTo>
                  <a:pt x="46851" y="47121"/>
                  <a:pt x="52900" y="43501"/>
                  <a:pt x="56686" y="38084"/>
                </a:cubicBezTo>
                <a:cubicBezTo>
                  <a:pt x="61508" y="31178"/>
                  <a:pt x="62222" y="22332"/>
                  <a:pt x="64116" y="14129"/>
                </a:cubicBezTo>
                <a:cubicBezTo>
                  <a:pt x="65235" y="9295"/>
                  <a:pt x="66818" y="4568"/>
                  <a:pt x="68830" y="32"/>
                </a:cubicBezTo>
                <a:cubicBezTo>
                  <a:pt x="66716" y="11"/>
                  <a:pt x="64601" y="1"/>
                  <a:pt x="62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3"/>
          <p:cNvSpPr/>
          <p:nvPr/>
        </p:nvSpPr>
        <p:spPr>
          <a:xfrm rot="-5400000" flipH="1">
            <a:off x="-119387" y="3628417"/>
            <a:ext cx="1404375" cy="1820325"/>
          </a:xfrm>
          <a:custGeom>
            <a:avLst/>
            <a:gdLst/>
            <a:ahLst/>
            <a:cxnLst/>
            <a:rect l="l" t="t" r="r" b="b"/>
            <a:pathLst>
              <a:path w="56175" h="72813" extrusionOk="0">
                <a:moveTo>
                  <a:pt x="1430" y="1"/>
                </a:moveTo>
                <a:lnTo>
                  <a:pt x="1430" y="1"/>
                </a:lnTo>
                <a:cubicBezTo>
                  <a:pt x="310" y="7299"/>
                  <a:pt x="1" y="15193"/>
                  <a:pt x="4525" y="20860"/>
                </a:cubicBezTo>
                <a:cubicBezTo>
                  <a:pt x="7823" y="24980"/>
                  <a:pt x="13145" y="27123"/>
                  <a:pt x="16384" y="31290"/>
                </a:cubicBezTo>
                <a:cubicBezTo>
                  <a:pt x="20027" y="35969"/>
                  <a:pt x="20396" y="42292"/>
                  <a:pt x="21563" y="48102"/>
                </a:cubicBezTo>
                <a:cubicBezTo>
                  <a:pt x="23111" y="55912"/>
                  <a:pt x="26564" y="63699"/>
                  <a:pt x="32874" y="68557"/>
                </a:cubicBezTo>
                <a:cubicBezTo>
                  <a:pt x="36394" y="71264"/>
                  <a:pt x="40920" y="72812"/>
                  <a:pt x="45330" y="72812"/>
                </a:cubicBezTo>
                <a:cubicBezTo>
                  <a:pt x="48289" y="72812"/>
                  <a:pt x="51195" y="72115"/>
                  <a:pt x="53710" y="70605"/>
                </a:cubicBezTo>
                <a:cubicBezTo>
                  <a:pt x="55282" y="49233"/>
                  <a:pt x="56115" y="27802"/>
                  <a:pt x="56175" y="6371"/>
                </a:cubicBezTo>
                <a:cubicBezTo>
                  <a:pt x="56175" y="5382"/>
                  <a:pt x="56163" y="4347"/>
                  <a:pt x="55639" y="3513"/>
                </a:cubicBezTo>
                <a:lnTo>
                  <a:pt x="55627" y="3513"/>
                </a:lnTo>
                <a:cubicBezTo>
                  <a:pt x="54818" y="2214"/>
                  <a:pt x="53177" y="1941"/>
                  <a:pt x="51578" y="1941"/>
                </a:cubicBezTo>
                <a:cubicBezTo>
                  <a:pt x="51199" y="1941"/>
                  <a:pt x="50822" y="1957"/>
                  <a:pt x="50460" y="1977"/>
                </a:cubicBezTo>
                <a:cubicBezTo>
                  <a:pt x="45499" y="2288"/>
                  <a:pt x="40527" y="2443"/>
                  <a:pt x="35555" y="2443"/>
                </a:cubicBezTo>
                <a:cubicBezTo>
                  <a:pt x="24141" y="2443"/>
                  <a:pt x="12725" y="1626"/>
                  <a:pt x="1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5" name="Google Shape;1155;p23"/>
          <p:cNvGrpSpPr/>
          <p:nvPr/>
        </p:nvGrpSpPr>
        <p:grpSpPr>
          <a:xfrm flipH="1">
            <a:off x="8591701" y="195502"/>
            <a:ext cx="580850" cy="911324"/>
            <a:chOff x="2163701" y="1904052"/>
            <a:chExt cx="580850" cy="911324"/>
          </a:xfrm>
        </p:grpSpPr>
        <p:sp>
          <p:nvSpPr>
            <p:cNvPr id="1156" name="Google Shape;1156;p23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28551" y="4152840"/>
            <a:ext cx="580850" cy="911324"/>
            <a:chOff x="2163701" y="1904052"/>
            <a:chExt cx="580850" cy="911324"/>
          </a:xfrm>
        </p:grpSpPr>
        <p:sp>
          <p:nvSpPr>
            <p:cNvPr id="1171" name="Google Shape;1171;p23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23"/>
          <p:cNvGrpSpPr/>
          <p:nvPr/>
        </p:nvGrpSpPr>
        <p:grpSpPr>
          <a:xfrm flipH="1">
            <a:off x="130675" y="122263"/>
            <a:ext cx="1168825" cy="1057800"/>
            <a:chOff x="5424775" y="2550050"/>
            <a:chExt cx="1168825" cy="1057800"/>
          </a:xfrm>
        </p:grpSpPr>
        <p:sp>
          <p:nvSpPr>
            <p:cNvPr id="1186" name="Google Shape;1186;p23"/>
            <p:cNvSpPr/>
            <p:nvPr/>
          </p:nvSpPr>
          <p:spPr>
            <a:xfrm>
              <a:off x="6059975" y="3164900"/>
              <a:ext cx="533625" cy="442950"/>
            </a:xfrm>
            <a:custGeom>
              <a:avLst/>
              <a:gdLst/>
              <a:ahLst/>
              <a:cxnLst/>
              <a:rect l="l" t="t" r="r" b="b"/>
              <a:pathLst>
                <a:path w="21345" h="17718" extrusionOk="0">
                  <a:moveTo>
                    <a:pt x="20122" y="1"/>
                  </a:moveTo>
                  <a:cubicBezTo>
                    <a:pt x="20126" y="7"/>
                    <a:pt x="20130" y="13"/>
                    <a:pt x="20134" y="19"/>
                  </a:cubicBezTo>
                  <a:lnTo>
                    <a:pt x="20134" y="19"/>
                  </a:lnTo>
                  <a:cubicBezTo>
                    <a:pt x="20134" y="13"/>
                    <a:pt x="20134" y="7"/>
                    <a:pt x="20134" y="1"/>
                  </a:cubicBezTo>
                  <a:close/>
                  <a:moveTo>
                    <a:pt x="20134" y="19"/>
                  </a:moveTo>
                  <a:cubicBezTo>
                    <a:pt x="20311" y="5752"/>
                    <a:pt x="14061" y="5823"/>
                    <a:pt x="14061" y="5823"/>
                  </a:cubicBezTo>
                  <a:lnTo>
                    <a:pt x="7644" y="5847"/>
                  </a:lnTo>
                  <a:lnTo>
                    <a:pt x="7632" y="2263"/>
                  </a:lnTo>
                  <a:lnTo>
                    <a:pt x="0" y="10026"/>
                  </a:lnTo>
                  <a:lnTo>
                    <a:pt x="7680" y="17717"/>
                  </a:lnTo>
                  <a:lnTo>
                    <a:pt x="7668" y="14134"/>
                  </a:lnTo>
                  <a:lnTo>
                    <a:pt x="13288" y="14122"/>
                  </a:lnTo>
                  <a:cubicBezTo>
                    <a:pt x="14407" y="14110"/>
                    <a:pt x="15454" y="13538"/>
                    <a:pt x="16038" y="12586"/>
                  </a:cubicBezTo>
                  <a:lnTo>
                    <a:pt x="20241" y="5811"/>
                  </a:lnTo>
                  <a:cubicBezTo>
                    <a:pt x="21344" y="4020"/>
                    <a:pt x="21301" y="1755"/>
                    <a:pt x="20134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6212375" y="2900300"/>
              <a:ext cx="355725" cy="410200"/>
            </a:xfrm>
            <a:custGeom>
              <a:avLst/>
              <a:gdLst/>
              <a:ahLst/>
              <a:cxnLst/>
              <a:rect l="l" t="t" r="r" b="b"/>
              <a:pathLst>
                <a:path w="14229" h="16408" extrusionOk="0">
                  <a:moveTo>
                    <a:pt x="6858" y="0"/>
                  </a:moveTo>
                  <a:lnTo>
                    <a:pt x="0" y="4656"/>
                  </a:lnTo>
                  <a:lnTo>
                    <a:pt x="7965" y="16407"/>
                  </a:lnTo>
                  <a:cubicBezTo>
                    <a:pt x="7965" y="16407"/>
                    <a:pt x="14228" y="16336"/>
                    <a:pt x="14026" y="10585"/>
                  </a:cubicBezTo>
                  <a:lnTo>
                    <a:pt x="6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5792975" y="2550050"/>
              <a:ext cx="535500" cy="405050"/>
            </a:xfrm>
            <a:custGeom>
              <a:avLst/>
              <a:gdLst/>
              <a:ahLst/>
              <a:cxnLst/>
              <a:rect l="l" t="t" r="r" b="b"/>
              <a:pathLst>
                <a:path w="21420" h="16202" extrusionOk="0">
                  <a:moveTo>
                    <a:pt x="21420" y="5866"/>
                  </a:moveTo>
                  <a:lnTo>
                    <a:pt x="21415" y="5881"/>
                  </a:lnTo>
                  <a:lnTo>
                    <a:pt x="21415" y="5881"/>
                  </a:lnTo>
                  <a:lnTo>
                    <a:pt x="21420" y="5878"/>
                  </a:lnTo>
                  <a:lnTo>
                    <a:pt x="21420" y="5866"/>
                  </a:lnTo>
                  <a:close/>
                  <a:moveTo>
                    <a:pt x="4674" y="1"/>
                  </a:moveTo>
                  <a:cubicBezTo>
                    <a:pt x="2747" y="1"/>
                    <a:pt x="949" y="1036"/>
                    <a:pt x="0" y="2735"/>
                  </a:cubicBezTo>
                  <a:cubicBezTo>
                    <a:pt x="1005" y="2185"/>
                    <a:pt x="1923" y="1965"/>
                    <a:pt x="2751" y="1965"/>
                  </a:cubicBezTo>
                  <a:cubicBezTo>
                    <a:pt x="6081" y="1965"/>
                    <a:pt x="7930" y="5533"/>
                    <a:pt x="7930" y="5533"/>
                  </a:cubicBezTo>
                  <a:lnTo>
                    <a:pt x="10847" y="11260"/>
                  </a:lnTo>
                  <a:lnTo>
                    <a:pt x="7644" y="12879"/>
                  </a:lnTo>
                  <a:lnTo>
                    <a:pt x="18002" y="16201"/>
                  </a:lnTo>
                  <a:lnTo>
                    <a:pt x="21415" y="5881"/>
                  </a:lnTo>
                  <a:lnTo>
                    <a:pt x="21415" y="5881"/>
                  </a:lnTo>
                  <a:lnTo>
                    <a:pt x="18229" y="7498"/>
                  </a:lnTo>
                  <a:lnTo>
                    <a:pt x="15681" y="2485"/>
                  </a:lnTo>
                  <a:cubicBezTo>
                    <a:pt x="15169" y="1497"/>
                    <a:pt x="14192" y="818"/>
                    <a:pt x="13073" y="723"/>
                  </a:cubicBezTo>
                  <a:lnTo>
                    <a:pt x="5132" y="20"/>
                  </a:lnTo>
                  <a:cubicBezTo>
                    <a:pt x="4979" y="7"/>
                    <a:pt x="4826" y="1"/>
                    <a:pt x="4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5637300" y="2599175"/>
              <a:ext cx="353925" cy="399375"/>
            </a:xfrm>
            <a:custGeom>
              <a:avLst/>
              <a:gdLst/>
              <a:ahLst/>
              <a:cxnLst/>
              <a:rect l="l" t="t" r="r" b="b"/>
              <a:pathLst>
                <a:path w="14157" h="15975" extrusionOk="0">
                  <a:moveTo>
                    <a:pt x="8978" y="0"/>
                  </a:moveTo>
                  <a:cubicBezTo>
                    <a:pt x="8150" y="0"/>
                    <a:pt x="7232" y="220"/>
                    <a:pt x="6227" y="770"/>
                  </a:cubicBezTo>
                  <a:lnTo>
                    <a:pt x="0" y="11938"/>
                  </a:lnTo>
                  <a:lnTo>
                    <a:pt x="7251" y="15974"/>
                  </a:lnTo>
                  <a:lnTo>
                    <a:pt x="14157" y="3568"/>
                  </a:lnTo>
                  <a:cubicBezTo>
                    <a:pt x="14157" y="3568"/>
                    <a:pt x="12308" y="0"/>
                    <a:pt x="8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5517350" y="3325650"/>
              <a:ext cx="441150" cy="207175"/>
            </a:xfrm>
            <a:custGeom>
              <a:avLst/>
              <a:gdLst/>
              <a:ahLst/>
              <a:cxnLst/>
              <a:rect l="l" t="t" r="r" b="b"/>
              <a:pathLst>
                <a:path w="17646" h="8287" extrusionOk="0">
                  <a:moveTo>
                    <a:pt x="3453" y="0"/>
                  </a:moveTo>
                  <a:cubicBezTo>
                    <a:pt x="3453" y="0"/>
                    <a:pt x="0" y="5215"/>
                    <a:pt x="4870" y="8287"/>
                  </a:cubicBezTo>
                  <a:lnTo>
                    <a:pt x="17645" y="8287"/>
                  </a:lnTo>
                  <a:lnTo>
                    <a:pt x="176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5424775" y="2975600"/>
              <a:ext cx="342625" cy="556950"/>
            </a:xfrm>
            <a:custGeom>
              <a:avLst/>
              <a:gdLst/>
              <a:ahLst/>
              <a:cxnLst/>
              <a:rect l="l" t="t" r="r" b="b"/>
              <a:pathLst>
                <a:path w="13705" h="22278" extrusionOk="0">
                  <a:moveTo>
                    <a:pt x="11573" y="1"/>
                  </a:moveTo>
                  <a:lnTo>
                    <a:pt x="881" y="2037"/>
                  </a:lnTo>
                  <a:lnTo>
                    <a:pt x="3858" y="4037"/>
                  </a:lnTo>
                  <a:lnTo>
                    <a:pt x="726" y="8704"/>
                  </a:lnTo>
                  <a:cubicBezTo>
                    <a:pt x="95" y="9633"/>
                    <a:pt x="0" y="10823"/>
                    <a:pt x="453" y="11847"/>
                  </a:cubicBezTo>
                  <a:lnTo>
                    <a:pt x="3703" y="19122"/>
                  </a:lnTo>
                  <a:cubicBezTo>
                    <a:pt x="4560" y="21039"/>
                    <a:pt x="6465" y="22277"/>
                    <a:pt x="8573" y="22277"/>
                  </a:cubicBezTo>
                  <a:cubicBezTo>
                    <a:pt x="3703" y="19217"/>
                    <a:pt x="7156" y="14002"/>
                    <a:pt x="7156" y="14002"/>
                  </a:cubicBezTo>
                  <a:lnTo>
                    <a:pt x="10740" y="8668"/>
                  </a:lnTo>
                  <a:lnTo>
                    <a:pt x="13704" y="10669"/>
                  </a:lnTo>
                  <a:lnTo>
                    <a:pt x="11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6246300" y="3168325"/>
              <a:ext cx="321800" cy="145725"/>
            </a:xfrm>
            <a:custGeom>
              <a:avLst/>
              <a:gdLst/>
              <a:ahLst/>
              <a:cxnLst/>
              <a:rect l="l" t="t" r="r" b="b"/>
              <a:pathLst>
                <a:path w="12872" h="5829" extrusionOk="0">
                  <a:moveTo>
                    <a:pt x="12698" y="1"/>
                  </a:moveTo>
                  <a:cubicBezTo>
                    <a:pt x="12612" y="1"/>
                    <a:pt x="12526" y="54"/>
                    <a:pt x="12526" y="162"/>
                  </a:cubicBezTo>
                  <a:cubicBezTo>
                    <a:pt x="12502" y="2043"/>
                    <a:pt x="11466" y="3829"/>
                    <a:pt x="9823" y="4745"/>
                  </a:cubicBezTo>
                  <a:cubicBezTo>
                    <a:pt x="8954" y="5234"/>
                    <a:pt x="8025" y="5412"/>
                    <a:pt x="7025" y="5436"/>
                  </a:cubicBezTo>
                  <a:cubicBezTo>
                    <a:pt x="5942" y="5484"/>
                    <a:pt x="4846" y="5496"/>
                    <a:pt x="3751" y="5496"/>
                  </a:cubicBezTo>
                  <a:lnTo>
                    <a:pt x="1929" y="5496"/>
                  </a:lnTo>
                  <a:cubicBezTo>
                    <a:pt x="1620" y="5507"/>
                    <a:pt x="1298" y="5507"/>
                    <a:pt x="989" y="5507"/>
                  </a:cubicBezTo>
                  <a:cubicBezTo>
                    <a:pt x="870" y="5507"/>
                    <a:pt x="749" y="5504"/>
                    <a:pt x="628" y="5504"/>
                  </a:cubicBezTo>
                  <a:cubicBezTo>
                    <a:pt x="447" y="5504"/>
                    <a:pt x="267" y="5512"/>
                    <a:pt x="96" y="5555"/>
                  </a:cubicBezTo>
                  <a:cubicBezTo>
                    <a:pt x="0" y="5579"/>
                    <a:pt x="0" y="5722"/>
                    <a:pt x="96" y="5746"/>
                  </a:cubicBezTo>
                  <a:cubicBezTo>
                    <a:pt x="358" y="5805"/>
                    <a:pt x="631" y="5805"/>
                    <a:pt x="893" y="5805"/>
                  </a:cubicBezTo>
                  <a:cubicBezTo>
                    <a:pt x="1203" y="5817"/>
                    <a:pt x="1501" y="5817"/>
                    <a:pt x="1810" y="5817"/>
                  </a:cubicBezTo>
                  <a:cubicBezTo>
                    <a:pt x="2394" y="5829"/>
                    <a:pt x="2989" y="5829"/>
                    <a:pt x="3572" y="5829"/>
                  </a:cubicBezTo>
                  <a:cubicBezTo>
                    <a:pt x="4727" y="5829"/>
                    <a:pt x="5882" y="5817"/>
                    <a:pt x="7025" y="5781"/>
                  </a:cubicBezTo>
                  <a:cubicBezTo>
                    <a:pt x="8049" y="5746"/>
                    <a:pt x="9002" y="5579"/>
                    <a:pt x="9906" y="5103"/>
                  </a:cubicBezTo>
                  <a:cubicBezTo>
                    <a:pt x="10728" y="4662"/>
                    <a:pt x="11430" y="4031"/>
                    <a:pt x="11942" y="3257"/>
                  </a:cubicBezTo>
                  <a:cubicBezTo>
                    <a:pt x="12550" y="2340"/>
                    <a:pt x="12859" y="1257"/>
                    <a:pt x="12871" y="162"/>
                  </a:cubicBezTo>
                  <a:cubicBezTo>
                    <a:pt x="12871" y="54"/>
                    <a:pt x="12785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5790925" y="2591550"/>
              <a:ext cx="275350" cy="244925"/>
            </a:xfrm>
            <a:custGeom>
              <a:avLst/>
              <a:gdLst/>
              <a:ahLst/>
              <a:cxnLst/>
              <a:rect l="l" t="t" r="r" b="b"/>
              <a:pathLst>
                <a:path w="11014" h="9797" extrusionOk="0">
                  <a:moveTo>
                    <a:pt x="2802" y="1"/>
                  </a:moveTo>
                  <a:cubicBezTo>
                    <a:pt x="2334" y="1"/>
                    <a:pt x="1860" y="71"/>
                    <a:pt x="1416" y="194"/>
                  </a:cubicBezTo>
                  <a:cubicBezTo>
                    <a:pt x="916" y="325"/>
                    <a:pt x="368" y="539"/>
                    <a:pt x="58" y="980"/>
                  </a:cubicBezTo>
                  <a:cubicBezTo>
                    <a:pt x="0" y="1048"/>
                    <a:pt x="76" y="1139"/>
                    <a:pt x="157" y="1139"/>
                  </a:cubicBezTo>
                  <a:cubicBezTo>
                    <a:pt x="176" y="1139"/>
                    <a:pt x="195" y="1134"/>
                    <a:pt x="213" y="1123"/>
                  </a:cubicBezTo>
                  <a:lnTo>
                    <a:pt x="201" y="1123"/>
                  </a:lnTo>
                  <a:cubicBezTo>
                    <a:pt x="981" y="672"/>
                    <a:pt x="1902" y="415"/>
                    <a:pt x="2807" y="415"/>
                  </a:cubicBezTo>
                  <a:cubicBezTo>
                    <a:pt x="2883" y="415"/>
                    <a:pt x="2959" y="417"/>
                    <a:pt x="3035" y="420"/>
                  </a:cubicBezTo>
                  <a:cubicBezTo>
                    <a:pt x="4023" y="468"/>
                    <a:pt x="4869" y="944"/>
                    <a:pt x="5619" y="1563"/>
                  </a:cubicBezTo>
                  <a:cubicBezTo>
                    <a:pt x="6345" y="2159"/>
                    <a:pt x="7035" y="2849"/>
                    <a:pt x="7571" y="3647"/>
                  </a:cubicBezTo>
                  <a:cubicBezTo>
                    <a:pt x="8155" y="4504"/>
                    <a:pt x="8559" y="5480"/>
                    <a:pt x="9012" y="6409"/>
                  </a:cubicBezTo>
                  <a:cubicBezTo>
                    <a:pt x="9548" y="7504"/>
                    <a:pt x="10083" y="8600"/>
                    <a:pt x="10607" y="9695"/>
                  </a:cubicBezTo>
                  <a:cubicBezTo>
                    <a:pt x="10641" y="9767"/>
                    <a:pt x="10698" y="9797"/>
                    <a:pt x="10756" y="9797"/>
                  </a:cubicBezTo>
                  <a:cubicBezTo>
                    <a:pt x="10882" y="9797"/>
                    <a:pt x="11014" y="9659"/>
                    <a:pt x="10941" y="9505"/>
                  </a:cubicBezTo>
                  <a:cubicBezTo>
                    <a:pt x="10441" y="8457"/>
                    <a:pt x="9941" y="7409"/>
                    <a:pt x="9441" y="6361"/>
                  </a:cubicBezTo>
                  <a:cubicBezTo>
                    <a:pt x="8964" y="5361"/>
                    <a:pt x="8536" y="4314"/>
                    <a:pt x="7905" y="3397"/>
                  </a:cubicBezTo>
                  <a:cubicBezTo>
                    <a:pt x="7333" y="2563"/>
                    <a:pt x="6607" y="1825"/>
                    <a:pt x="5833" y="1194"/>
                  </a:cubicBezTo>
                  <a:cubicBezTo>
                    <a:pt x="5047" y="563"/>
                    <a:pt x="4178" y="87"/>
                    <a:pt x="3166" y="15"/>
                  </a:cubicBezTo>
                  <a:cubicBezTo>
                    <a:pt x="3046" y="6"/>
                    <a:pt x="2924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5681975" y="2821225"/>
              <a:ext cx="43925" cy="59100"/>
            </a:xfrm>
            <a:custGeom>
              <a:avLst/>
              <a:gdLst/>
              <a:ahLst/>
              <a:cxnLst/>
              <a:rect l="l" t="t" r="r" b="b"/>
              <a:pathLst>
                <a:path w="1757" h="2364" extrusionOk="0">
                  <a:moveTo>
                    <a:pt x="1559" y="1"/>
                  </a:moveTo>
                  <a:cubicBezTo>
                    <a:pt x="1520" y="1"/>
                    <a:pt x="1482" y="14"/>
                    <a:pt x="1452" y="44"/>
                  </a:cubicBezTo>
                  <a:cubicBezTo>
                    <a:pt x="1368" y="115"/>
                    <a:pt x="1321" y="222"/>
                    <a:pt x="1261" y="306"/>
                  </a:cubicBezTo>
                  <a:cubicBezTo>
                    <a:pt x="1190" y="401"/>
                    <a:pt x="1130" y="496"/>
                    <a:pt x="1071" y="592"/>
                  </a:cubicBezTo>
                  <a:cubicBezTo>
                    <a:pt x="952" y="758"/>
                    <a:pt x="833" y="937"/>
                    <a:pt x="714" y="1115"/>
                  </a:cubicBezTo>
                  <a:cubicBezTo>
                    <a:pt x="595" y="1294"/>
                    <a:pt x="475" y="1473"/>
                    <a:pt x="368" y="1651"/>
                  </a:cubicBezTo>
                  <a:cubicBezTo>
                    <a:pt x="249" y="1842"/>
                    <a:pt x="118" y="2020"/>
                    <a:pt x="35" y="2223"/>
                  </a:cubicBezTo>
                  <a:cubicBezTo>
                    <a:pt x="1" y="2299"/>
                    <a:pt x="76" y="2364"/>
                    <a:pt x="153" y="2364"/>
                  </a:cubicBezTo>
                  <a:cubicBezTo>
                    <a:pt x="183" y="2364"/>
                    <a:pt x="214" y="2354"/>
                    <a:pt x="237" y="2330"/>
                  </a:cubicBezTo>
                  <a:cubicBezTo>
                    <a:pt x="392" y="2187"/>
                    <a:pt x="511" y="1985"/>
                    <a:pt x="630" y="1818"/>
                  </a:cubicBezTo>
                  <a:cubicBezTo>
                    <a:pt x="761" y="1639"/>
                    <a:pt x="880" y="1461"/>
                    <a:pt x="999" y="1282"/>
                  </a:cubicBezTo>
                  <a:cubicBezTo>
                    <a:pt x="1118" y="1103"/>
                    <a:pt x="1237" y="937"/>
                    <a:pt x="1357" y="758"/>
                  </a:cubicBezTo>
                  <a:cubicBezTo>
                    <a:pt x="1476" y="580"/>
                    <a:pt x="1630" y="401"/>
                    <a:pt x="1714" y="199"/>
                  </a:cubicBezTo>
                  <a:cubicBezTo>
                    <a:pt x="1757" y="87"/>
                    <a:pt x="1658" y="1"/>
                    <a:pt x="1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6373850" y="2939300"/>
              <a:ext cx="140050" cy="196400"/>
            </a:xfrm>
            <a:custGeom>
              <a:avLst/>
              <a:gdLst/>
              <a:ahLst/>
              <a:cxnLst/>
              <a:rect l="l" t="t" r="r" b="b"/>
              <a:pathLst>
                <a:path w="5602" h="7856" extrusionOk="0">
                  <a:moveTo>
                    <a:pt x="132" y="1"/>
                  </a:moveTo>
                  <a:cubicBezTo>
                    <a:pt x="68" y="1"/>
                    <a:pt x="1" y="69"/>
                    <a:pt x="42" y="143"/>
                  </a:cubicBezTo>
                  <a:lnTo>
                    <a:pt x="54" y="143"/>
                  </a:lnTo>
                  <a:cubicBezTo>
                    <a:pt x="471" y="810"/>
                    <a:pt x="863" y="1500"/>
                    <a:pt x="1292" y="2155"/>
                  </a:cubicBezTo>
                  <a:cubicBezTo>
                    <a:pt x="1709" y="2786"/>
                    <a:pt x="2137" y="3429"/>
                    <a:pt x="2566" y="4048"/>
                  </a:cubicBezTo>
                  <a:cubicBezTo>
                    <a:pt x="2995" y="4679"/>
                    <a:pt x="3435" y="5310"/>
                    <a:pt x="3876" y="5929"/>
                  </a:cubicBezTo>
                  <a:cubicBezTo>
                    <a:pt x="4328" y="6548"/>
                    <a:pt x="4757" y="7215"/>
                    <a:pt x="5257" y="7799"/>
                  </a:cubicBezTo>
                  <a:cubicBezTo>
                    <a:pt x="5291" y="7839"/>
                    <a:pt x="5332" y="7856"/>
                    <a:pt x="5373" y="7856"/>
                  </a:cubicBezTo>
                  <a:cubicBezTo>
                    <a:pt x="5489" y="7856"/>
                    <a:pt x="5601" y="7719"/>
                    <a:pt x="5531" y="7596"/>
                  </a:cubicBezTo>
                  <a:cubicBezTo>
                    <a:pt x="5126" y="6953"/>
                    <a:pt x="4638" y="6358"/>
                    <a:pt x="4197" y="5739"/>
                  </a:cubicBezTo>
                  <a:cubicBezTo>
                    <a:pt x="3757" y="5096"/>
                    <a:pt x="3304" y="4465"/>
                    <a:pt x="2864" y="3834"/>
                  </a:cubicBezTo>
                  <a:cubicBezTo>
                    <a:pt x="2423" y="3203"/>
                    <a:pt x="1995" y="2584"/>
                    <a:pt x="1554" y="1953"/>
                  </a:cubicBezTo>
                  <a:cubicBezTo>
                    <a:pt x="1125" y="1310"/>
                    <a:pt x="649" y="691"/>
                    <a:pt x="209" y="48"/>
                  </a:cubicBezTo>
                  <a:cubicBezTo>
                    <a:pt x="190" y="14"/>
                    <a:pt x="161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5561700" y="3190675"/>
              <a:ext cx="134175" cy="343100"/>
            </a:xfrm>
            <a:custGeom>
              <a:avLst/>
              <a:gdLst/>
              <a:ahLst/>
              <a:cxnLst/>
              <a:rect l="l" t="t" r="r" b="b"/>
              <a:pathLst>
                <a:path w="5367" h="13724" extrusionOk="0">
                  <a:moveTo>
                    <a:pt x="5119" y="1"/>
                  </a:moveTo>
                  <a:cubicBezTo>
                    <a:pt x="5066" y="1"/>
                    <a:pt x="5013" y="23"/>
                    <a:pt x="4977" y="77"/>
                  </a:cubicBezTo>
                  <a:cubicBezTo>
                    <a:pt x="4322" y="1053"/>
                    <a:pt x="3679" y="2018"/>
                    <a:pt x="3012" y="2970"/>
                  </a:cubicBezTo>
                  <a:cubicBezTo>
                    <a:pt x="2358" y="3911"/>
                    <a:pt x="1667" y="4840"/>
                    <a:pt x="1072" y="5816"/>
                  </a:cubicBezTo>
                  <a:cubicBezTo>
                    <a:pt x="0" y="7590"/>
                    <a:pt x="119" y="9769"/>
                    <a:pt x="1012" y="11591"/>
                  </a:cubicBezTo>
                  <a:cubicBezTo>
                    <a:pt x="1429" y="12448"/>
                    <a:pt x="2084" y="13555"/>
                    <a:pt x="3120" y="13722"/>
                  </a:cubicBezTo>
                  <a:cubicBezTo>
                    <a:pt x="3128" y="13723"/>
                    <a:pt x="3136" y="13723"/>
                    <a:pt x="3144" y="13723"/>
                  </a:cubicBezTo>
                  <a:cubicBezTo>
                    <a:pt x="3298" y="13723"/>
                    <a:pt x="3408" y="13515"/>
                    <a:pt x="3239" y="13436"/>
                  </a:cubicBezTo>
                  <a:cubicBezTo>
                    <a:pt x="2417" y="13043"/>
                    <a:pt x="1905" y="12317"/>
                    <a:pt x="1500" y="11531"/>
                  </a:cubicBezTo>
                  <a:cubicBezTo>
                    <a:pt x="1060" y="10674"/>
                    <a:pt x="786" y="9733"/>
                    <a:pt x="762" y="8769"/>
                  </a:cubicBezTo>
                  <a:cubicBezTo>
                    <a:pt x="738" y="7816"/>
                    <a:pt x="953" y="6864"/>
                    <a:pt x="1441" y="6030"/>
                  </a:cubicBezTo>
                  <a:cubicBezTo>
                    <a:pt x="1988" y="5102"/>
                    <a:pt x="2631" y="4209"/>
                    <a:pt x="3239" y="3304"/>
                  </a:cubicBezTo>
                  <a:cubicBezTo>
                    <a:pt x="3905" y="2280"/>
                    <a:pt x="4596" y="1268"/>
                    <a:pt x="5275" y="256"/>
                  </a:cubicBezTo>
                  <a:cubicBezTo>
                    <a:pt x="5366" y="123"/>
                    <a:pt x="5242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5835250" y="3500050"/>
              <a:ext cx="66100" cy="10175"/>
            </a:xfrm>
            <a:custGeom>
              <a:avLst/>
              <a:gdLst/>
              <a:ahLst/>
              <a:cxnLst/>
              <a:rect l="l" t="t" r="r" b="b"/>
              <a:pathLst>
                <a:path w="2644" h="407" extrusionOk="0">
                  <a:moveTo>
                    <a:pt x="2479" y="0"/>
                  </a:moveTo>
                  <a:cubicBezTo>
                    <a:pt x="2474" y="0"/>
                    <a:pt x="2469" y="1"/>
                    <a:pt x="2465" y="1"/>
                  </a:cubicBezTo>
                  <a:cubicBezTo>
                    <a:pt x="2084" y="49"/>
                    <a:pt x="1691" y="73"/>
                    <a:pt x="1298" y="97"/>
                  </a:cubicBezTo>
                  <a:cubicBezTo>
                    <a:pt x="1078" y="103"/>
                    <a:pt x="854" y="110"/>
                    <a:pt x="628" y="110"/>
                  </a:cubicBezTo>
                  <a:cubicBezTo>
                    <a:pt x="463" y="110"/>
                    <a:pt x="297" y="107"/>
                    <a:pt x="131" y="97"/>
                  </a:cubicBezTo>
                  <a:cubicBezTo>
                    <a:pt x="127" y="96"/>
                    <a:pt x="124" y="96"/>
                    <a:pt x="120" y="96"/>
                  </a:cubicBezTo>
                  <a:cubicBezTo>
                    <a:pt x="0" y="96"/>
                    <a:pt x="4" y="288"/>
                    <a:pt x="131" y="311"/>
                  </a:cubicBezTo>
                  <a:lnTo>
                    <a:pt x="131" y="299"/>
                  </a:lnTo>
                  <a:cubicBezTo>
                    <a:pt x="524" y="347"/>
                    <a:pt x="905" y="394"/>
                    <a:pt x="1298" y="406"/>
                  </a:cubicBezTo>
                  <a:cubicBezTo>
                    <a:pt x="1691" y="406"/>
                    <a:pt x="2084" y="394"/>
                    <a:pt x="2465" y="359"/>
                  </a:cubicBezTo>
                  <a:cubicBezTo>
                    <a:pt x="2560" y="347"/>
                    <a:pt x="2643" y="275"/>
                    <a:pt x="2643" y="180"/>
                  </a:cubicBezTo>
                  <a:cubicBezTo>
                    <a:pt x="2643" y="101"/>
                    <a:pt x="2568" y="0"/>
                    <a:pt x="2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5442625" y="3164350"/>
              <a:ext cx="45575" cy="80350"/>
            </a:xfrm>
            <a:custGeom>
              <a:avLst/>
              <a:gdLst/>
              <a:ahLst/>
              <a:cxnLst/>
              <a:rect l="l" t="t" r="r" b="b"/>
              <a:pathLst>
                <a:path w="1823" h="3214" extrusionOk="0">
                  <a:moveTo>
                    <a:pt x="1602" y="0"/>
                  </a:moveTo>
                  <a:cubicBezTo>
                    <a:pt x="1550" y="0"/>
                    <a:pt x="1499" y="19"/>
                    <a:pt x="1465" y="59"/>
                  </a:cubicBezTo>
                  <a:cubicBezTo>
                    <a:pt x="1108" y="511"/>
                    <a:pt x="786" y="987"/>
                    <a:pt x="524" y="1511"/>
                  </a:cubicBezTo>
                  <a:cubicBezTo>
                    <a:pt x="286" y="1987"/>
                    <a:pt x="1" y="2559"/>
                    <a:pt x="24" y="3107"/>
                  </a:cubicBezTo>
                  <a:cubicBezTo>
                    <a:pt x="30" y="3178"/>
                    <a:pt x="84" y="3214"/>
                    <a:pt x="137" y="3214"/>
                  </a:cubicBezTo>
                  <a:cubicBezTo>
                    <a:pt x="191" y="3214"/>
                    <a:pt x="245" y="3178"/>
                    <a:pt x="251" y="3107"/>
                  </a:cubicBezTo>
                  <a:cubicBezTo>
                    <a:pt x="263" y="2845"/>
                    <a:pt x="393" y="2607"/>
                    <a:pt x="513" y="2357"/>
                  </a:cubicBezTo>
                  <a:cubicBezTo>
                    <a:pt x="620" y="2118"/>
                    <a:pt x="739" y="1880"/>
                    <a:pt x="870" y="1654"/>
                  </a:cubicBezTo>
                  <a:cubicBezTo>
                    <a:pt x="1132" y="1190"/>
                    <a:pt x="1417" y="749"/>
                    <a:pt x="1751" y="332"/>
                  </a:cubicBezTo>
                  <a:cubicBezTo>
                    <a:pt x="1810" y="249"/>
                    <a:pt x="1822" y="142"/>
                    <a:pt x="1751" y="59"/>
                  </a:cubicBezTo>
                  <a:cubicBezTo>
                    <a:pt x="1714" y="22"/>
                    <a:pt x="1657" y="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394225" y="3451750"/>
              <a:ext cx="59400" cy="44000"/>
            </a:xfrm>
            <a:custGeom>
              <a:avLst/>
              <a:gdLst/>
              <a:ahLst/>
              <a:cxnLst/>
              <a:rect l="l" t="t" r="r" b="b"/>
              <a:pathLst>
                <a:path w="2376" h="1760" extrusionOk="0">
                  <a:moveTo>
                    <a:pt x="2229" y="1"/>
                  </a:moveTo>
                  <a:cubicBezTo>
                    <a:pt x="2197" y="1"/>
                    <a:pt x="2166" y="16"/>
                    <a:pt x="2144" y="52"/>
                  </a:cubicBezTo>
                  <a:lnTo>
                    <a:pt x="2144" y="64"/>
                  </a:lnTo>
                  <a:cubicBezTo>
                    <a:pt x="2049" y="231"/>
                    <a:pt x="1894" y="374"/>
                    <a:pt x="1751" y="516"/>
                  </a:cubicBezTo>
                  <a:cubicBezTo>
                    <a:pt x="1596" y="647"/>
                    <a:pt x="1442" y="767"/>
                    <a:pt x="1275" y="862"/>
                  </a:cubicBezTo>
                  <a:cubicBezTo>
                    <a:pt x="918" y="1076"/>
                    <a:pt x="537" y="1231"/>
                    <a:pt x="156" y="1386"/>
                  </a:cubicBezTo>
                  <a:cubicBezTo>
                    <a:pt x="60" y="1421"/>
                    <a:pt x="1" y="1517"/>
                    <a:pt x="25" y="1612"/>
                  </a:cubicBezTo>
                  <a:cubicBezTo>
                    <a:pt x="55" y="1703"/>
                    <a:pt x="137" y="1760"/>
                    <a:pt x="220" y="1760"/>
                  </a:cubicBezTo>
                  <a:cubicBezTo>
                    <a:pt x="234" y="1760"/>
                    <a:pt x="249" y="1758"/>
                    <a:pt x="263" y="1755"/>
                  </a:cubicBezTo>
                  <a:cubicBezTo>
                    <a:pt x="691" y="1636"/>
                    <a:pt x="1120" y="1433"/>
                    <a:pt x="1489" y="1171"/>
                  </a:cubicBezTo>
                  <a:cubicBezTo>
                    <a:pt x="1668" y="1052"/>
                    <a:pt x="1834" y="909"/>
                    <a:pt x="1977" y="743"/>
                  </a:cubicBezTo>
                  <a:cubicBezTo>
                    <a:pt x="2132" y="564"/>
                    <a:pt x="2227" y="374"/>
                    <a:pt x="2334" y="171"/>
                  </a:cubicBezTo>
                  <a:cubicBezTo>
                    <a:pt x="2376" y="80"/>
                    <a:pt x="2302" y="1"/>
                    <a:pt x="2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105200" y="2597300"/>
              <a:ext cx="30100" cy="28225"/>
            </a:xfrm>
            <a:custGeom>
              <a:avLst/>
              <a:gdLst/>
              <a:ahLst/>
              <a:cxnLst/>
              <a:rect l="l" t="t" r="r" b="b"/>
              <a:pathLst>
                <a:path w="1204" h="1129" extrusionOk="0">
                  <a:moveTo>
                    <a:pt x="136" y="0"/>
                  </a:moveTo>
                  <a:cubicBezTo>
                    <a:pt x="97" y="0"/>
                    <a:pt x="61" y="19"/>
                    <a:pt x="37" y="59"/>
                  </a:cubicBezTo>
                  <a:cubicBezTo>
                    <a:pt x="1" y="107"/>
                    <a:pt x="25" y="178"/>
                    <a:pt x="72" y="202"/>
                  </a:cubicBezTo>
                  <a:cubicBezTo>
                    <a:pt x="239" y="309"/>
                    <a:pt x="370" y="440"/>
                    <a:pt x="513" y="583"/>
                  </a:cubicBezTo>
                  <a:cubicBezTo>
                    <a:pt x="549" y="619"/>
                    <a:pt x="584" y="655"/>
                    <a:pt x="620" y="690"/>
                  </a:cubicBezTo>
                  <a:lnTo>
                    <a:pt x="668" y="750"/>
                  </a:lnTo>
                  <a:lnTo>
                    <a:pt x="685" y="768"/>
                  </a:lnTo>
                  <a:lnTo>
                    <a:pt x="685" y="768"/>
                  </a:lnTo>
                  <a:cubicBezTo>
                    <a:pt x="688" y="774"/>
                    <a:pt x="691" y="781"/>
                    <a:pt x="691" y="786"/>
                  </a:cubicBezTo>
                  <a:cubicBezTo>
                    <a:pt x="751" y="869"/>
                    <a:pt x="811" y="952"/>
                    <a:pt x="858" y="1047"/>
                  </a:cubicBezTo>
                  <a:cubicBezTo>
                    <a:pt x="883" y="1096"/>
                    <a:pt x="946" y="1129"/>
                    <a:pt x="1011" y="1129"/>
                  </a:cubicBezTo>
                  <a:cubicBezTo>
                    <a:pt x="1040" y="1129"/>
                    <a:pt x="1070" y="1122"/>
                    <a:pt x="1096" y="1107"/>
                  </a:cubicBezTo>
                  <a:cubicBezTo>
                    <a:pt x="1168" y="1047"/>
                    <a:pt x="1203" y="952"/>
                    <a:pt x="1156" y="869"/>
                  </a:cubicBezTo>
                  <a:cubicBezTo>
                    <a:pt x="1049" y="678"/>
                    <a:pt x="906" y="500"/>
                    <a:pt x="751" y="345"/>
                  </a:cubicBezTo>
                  <a:cubicBezTo>
                    <a:pt x="584" y="202"/>
                    <a:pt x="394" y="107"/>
                    <a:pt x="191" y="12"/>
                  </a:cubicBezTo>
                  <a:cubicBezTo>
                    <a:pt x="173" y="4"/>
                    <a:pt x="154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23"/>
          <p:cNvGrpSpPr/>
          <p:nvPr/>
        </p:nvGrpSpPr>
        <p:grpSpPr>
          <a:xfrm rot="-956677">
            <a:off x="8479446" y="4232059"/>
            <a:ext cx="467337" cy="752878"/>
            <a:chOff x="3815875" y="1107425"/>
            <a:chExt cx="467350" cy="752900"/>
          </a:xfrm>
        </p:grpSpPr>
        <p:sp>
          <p:nvSpPr>
            <p:cNvPr id="1202" name="Google Shape;1202;p23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23"/>
          <p:cNvGrpSpPr/>
          <p:nvPr/>
        </p:nvGrpSpPr>
        <p:grpSpPr>
          <a:xfrm>
            <a:off x="7860375" y="4554113"/>
            <a:ext cx="481075" cy="537975"/>
            <a:chOff x="4678525" y="4254125"/>
            <a:chExt cx="481075" cy="537975"/>
          </a:xfrm>
        </p:grpSpPr>
        <p:sp>
          <p:nvSpPr>
            <p:cNvPr id="1211" name="Google Shape;1211;p23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3"/>
          <p:cNvGrpSpPr/>
          <p:nvPr/>
        </p:nvGrpSpPr>
        <p:grpSpPr>
          <a:xfrm rot="-1506102" flipH="1">
            <a:off x="8745178" y="3679792"/>
            <a:ext cx="286957" cy="591463"/>
            <a:chOff x="4340125" y="3915375"/>
            <a:chExt cx="286975" cy="591500"/>
          </a:xfrm>
        </p:grpSpPr>
        <p:sp>
          <p:nvSpPr>
            <p:cNvPr id="1216" name="Google Shape;1216;p23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4"/>
          <p:cNvSpPr/>
          <p:nvPr/>
        </p:nvSpPr>
        <p:spPr>
          <a:xfrm>
            <a:off x="-7292" y="-7292"/>
            <a:ext cx="1761275" cy="1515075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24"/>
          <p:cNvSpPr/>
          <p:nvPr/>
        </p:nvSpPr>
        <p:spPr>
          <a:xfrm>
            <a:off x="7249225" y="3561963"/>
            <a:ext cx="2873600" cy="237612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4" name="Google Shape;1224;p24"/>
          <p:cNvGrpSpPr/>
          <p:nvPr/>
        </p:nvGrpSpPr>
        <p:grpSpPr>
          <a:xfrm rot="956677" flipH="1">
            <a:off x="35605" y="4373597"/>
            <a:ext cx="467337" cy="752878"/>
            <a:chOff x="3815875" y="1107425"/>
            <a:chExt cx="467350" cy="752900"/>
          </a:xfrm>
        </p:grpSpPr>
        <p:sp>
          <p:nvSpPr>
            <p:cNvPr id="1225" name="Google Shape;1225;p24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24"/>
          <p:cNvGrpSpPr/>
          <p:nvPr/>
        </p:nvGrpSpPr>
        <p:grpSpPr>
          <a:xfrm rot="10800000" flipH="1">
            <a:off x="8637415" y="6"/>
            <a:ext cx="467350" cy="752900"/>
            <a:chOff x="3815875" y="1107425"/>
            <a:chExt cx="467350" cy="752900"/>
          </a:xfrm>
        </p:grpSpPr>
        <p:sp>
          <p:nvSpPr>
            <p:cNvPr id="1234" name="Google Shape;1234;p24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24"/>
          <p:cNvGrpSpPr/>
          <p:nvPr/>
        </p:nvGrpSpPr>
        <p:grpSpPr>
          <a:xfrm rot="-2096733" flipH="1">
            <a:off x="8256933" y="4583726"/>
            <a:ext cx="286976" cy="591502"/>
            <a:chOff x="4340125" y="3915375"/>
            <a:chExt cx="286975" cy="591500"/>
          </a:xfrm>
        </p:grpSpPr>
        <p:sp>
          <p:nvSpPr>
            <p:cNvPr id="1243" name="Google Shape;1243;p24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24"/>
          <p:cNvGrpSpPr/>
          <p:nvPr/>
        </p:nvGrpSpPr>
        <p:grpSpPr>
          <a:xfrm rot="-1668475">
            <a:off x="8487400" y="4211338"/>
            <a:ext cx="481066" cy="537965"/>
            <a:chOff x="4678525" y="4254125"/>
            <a:chExt cx="481075" cy="537975"/>
          </a:xfrm>
        </p:grpSpPr>
        <p:sp>
          <p:nvSpPr>
            <p:cNvPr id="1248" name="Google Shape;1248;p24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5"/>
          <p:cNvSpPr txBox="1">
            <a:spLocks noGrp="1"/>
          </p:cNvSpPr>
          <p:nvPr>
            <p:ph type="title"/>
          </p:nvPr>
        </p:nvSpPr>
        <p:spPr>
          <a:xfrm>
            <a:off x="655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5"/>
          <p:cNvSpPr/>
          <p:nvPr/>
        </p:nvSpPr>
        <p:spPr>
          <a:xfrm rot="10800000">
            <a:off x="-34890" y="-25874"/>
            <a:ext cx="2119728" cy="560874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25"/>
          <p:cNvSpPr/>
          <p:nvPr/>
        </p:nvSpPr>
        <p:spPr>
          <a:xfrm>
            <a:off x="7764700" y="4139950"/>
            <a:ext cx="2453300" cy="1834100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6" name="Google Shape;1256;p25"/>
          <p:cNvGrpSpPr/>
          <p:nvPr/>
        </p:nvGrpSpPr>
        <p:grpSpPr>
          <a:xfrm>
            <a:off x="458451" y="79340"/>
            <a:ext cx="580850" cy="911324"/>
            <a:chOff x="2163701" y="1904052"/>
            <a:chExt cx="580850" cy="911324"/>
          </a:xfrm>
        </p:grpSpPr>
        <p:sp>
          <p:nvSpPr>
            <p:cNvPr id="1257" name="Google Shape;1257;p25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271;p25"/>
          <p:cNvGrpSpPr/>
          <p:nvPr/>
        </p:nvGrpSpPr>
        <p:grpSpPr>
          <a:xfrm flipH="1">
            <a:off x="79700" y="1017713"/>
            <a:ext cx="481075" cy="537975"/>
            <a:chOff x="4678525" y="4254125"/>
            <a:chExt cx="481075" cy="537975"/>
          </a:xfrm>
        </p:grpSpPr>
        <p:sp>
          <p:nvSpPr>
            <p:cNvPr id="1272" name="Google Shape;1272;p25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>
            <a:off x="33883" y="4387925"/>
            <a:ext cx="807825" cy="716363"/>
            <a:chOff x="33883" y="4387925"/>
            <a:chExt cx="807825" cy="716363"/>
          </a:xfrm>
        </p:grpSpPr>
        <p:sp>
          <p:nvSpPr>
            <p:cNvPr id="1277" name="Google Shape;1277;p25"/>
            <p:cNvSpPr/>
            <p:nvPr/>
          </p:nvSpPr>
          <p:spPr>
            <a:xfrm>
              <a:off x="263308" y="4726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492733" y="47024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292733" y="4938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33883" y="47024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715108" y="49033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33883" y="43879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78421" y="4977688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503908" y="49389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263308" y="45145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 rot="10800000">
            <a:off x="8336183" y="0"/>
            <a:ext cx="807825" cy="716363"/>
            <a:chOff x="33883" y="4387925"/>
            <a:chExt cx="807825" cy="716363"/>
          </a:xfrm>
        </p:grpSpPr>
        <p:sp>
          <p:nvSpPr>
            <p:cNvPr id="1287" name="Google Shape;1287;p25"/>
            <p:cNvSpPr/>
            <p:nvPr/>
          </p:nvSpPr>
          <p:spPr>
            <a:xfrm>
              <a:off x="263308" y="4726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492733" y="47024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292733" y="4938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33883" y="47024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715108" y="49033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33883" y="43879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78421" y="4977688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503908" y="49389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263308" y="45145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6"/>
          <p:cNvSpPr txBox="1">
            <a:spLocks noGrp="1"/>
          </p:cNvSpPr>
          <p:nvPr>
            <p:ph type="title"/>
          </p:nvPr>
        </p:nvSpPr>
        <p:spPr>
          <a:xfrm>
            <a:off x="655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26"/>
          <p:cNvSpPr/>
          <p:nvPr/>
        </p:nvSpPr>
        <p:spPr>
          <a:xfrm rot="5400000">
            <a:off x="7746306" y="85050"/>
            <a:ext cx="1502720" cy="1292662"/>
          </a:xfrm>
          <a:custGeom>
            <a:avLst/>
            <a:gdLst/>
            <a:ahLst/>
            <a:cxnLst/>
            <a:rect l="l" t="t" r="r" b="b"/>
            <a:pathLst>
              <a:path w="70451" h="60603" extrusionOk="0">
                <a:moveTo>
                  <a:pt x="227" y="0"/>
                </a:moveTo>
                <a:lnTo>
                  <a:pt x="1" y="60222"/>
                </a:lnTo>
                <a:cubicBezTo>
                  <a:pt x="592" y="60484"/>
                  <a:pt x="1209" y="60603"/>
                  <a:pt x="1830" y="60603"/>
                </a:cubicBezTo>
                <a:cubicBezTo>
                  <a:pt x="3974" y="60603"/>
                  <a:pt x="6155" y="59182"/>
                  <a:pt x="7383" y="57317"/>
                </a:cubicBezTo>
                <a:cubicBezTo>
                  <a:pt x="8966" y="54912"/>
                  <a:pt x="9407" y="51959"/>
                  <a:pt x="10026" y="49149"/>
                </a:cubicBezTo>
                <a:cubicBezTo>
                  <a:pt x="10645" y="46339"/>
                  <a:pt x="11597" y="43398"/>
                  <a:pt x="13836" y="41588"/>
                </a:cubicBezTo>
                <a:cubicBezTo>
                  <a:pt x="18253" y="38040"/>
                  <a:pt x="25694" y="40350"/>
                  <a:pt x="29671" y="36314"/>
                </a:cubicBezTo>
                <a:cubicBezTo>
                  <a:pt x="32148" y="33802"/>
                  <a:pt x="32219" y="29837"/>
                  <a:pt x="33684" y="26634"/>
                </a:cubicBezTo>
                <a:cubicBezTo>
                  <a:pt x="35898" y="21753"/>
                  <a:pt x="41173" y="19026"/>
                  <a:pt x="46316" y="17526"/>
                </a:cubicBezTo>
                <a:cubicBezTo>
                  <a:pt x="51460" y="16026"/>
                  <a:pt x="56913" y="15347"/>
                  <a:pt x="61663" y="12883"/>
                </a:cubicBezTo>
                <a:cubicBezTo>
                  <a:pt x="66414" y="10406"/>
                  <a:pt x="70450" y="5394"/>
                  <a:pt x="69593" y="107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26"/>
          <p:cNvSpPr/>
          <p:nvPr/>
        </p:nvSpPr>
        <p:spPr>
          <a:xfrm>
            <a:off x="-615037" y="3726525"/>
            <a:ext cx="1979425" cy="1666625"/>
          </a:xfrm>
          <a:custGeom>
            <a:avLst/>
            <a:gdLst/>
            <a:ahLst/>
            <a:cxnLst/>
            <a:rect l="l" t="t" r="r" b="b"/>
            <a:pathLst>
              <a:path w="79177" h="66665" extrusionOk="0">
                <a:moveTo>
                  <a:pt x="19963" y="1"/>
                </a:moveTo>
                <a:cubicBezTo>
                  <a:pt x="14068" y="1"/>
                  <a:pt x="8268" y="2077"/>
                  <a:pt x="3275" y="5225"/>
                </a:cubicBezTo>
                <a:cubicBezTo>
                  <a:pt x="2239" y="5868"/>
                  <a:pt x="1239" y="6583"/>
                  <a:pt x="286" y="7357"/>
                </a:cubicBezTo>
                <a:cubicBezTo>
                  <a:pt x="1084" y="26347"/>
                  <a:pt x="989" y="45385"/>
                  <a:pt x="0" y="64375"/>
                </a:cubicBezTo>
                <a:cubicBezTo>
                  <a:pt x="862" y="63782"/>
                  <a:pt x="1836" y="63563"/>
                  <a:pt x="2859" y="63563"/>
                </a:cubicBezTo>
                <a:cubicBezTo>
                  <a:pt x="4562" y="63563"/>
                  <a:pt x="6399" y="64170"/>
                  <a:pt x="8073" y="64661"/>
                </a:cubicBezTo>
                <a:cubicBezTo>
                  <a:pt x="12052" y="65834"/>
                  <a:pt x="16126" y="66205"/>
                  <a:pt x="20249" y="66205"/>
                </a:cubicBezTo>
                <a:cubicBezTo>
                  <a:pt x="27368" y="66205"/>
                  <a:pt x="34634" y="65098"/>
                  <a:pt x="41815" y="65098"/>
                </a:cubicBezTo>
                <a:cubicBezTo>
                  <a:pt x="43232" y="65098"/>
                  <a:pt x="44645" y="65142"/>
                  <a:pt x="46054" y="65245"/>
                </a:cubicBezTo>
                <a:cubicBezTo>
                  <a:pt x="49971" y="65530"/>
                  <a:pt x="53840" y="66280"/>
                  <a:pt x="57746" y="66542"/>
                </a:cubicBezTo>
                <a:cubicBezTo>
                  <a:pt x="59038" y="66630"/>
                  <a:pt x="60333" y="66665"/>
                  <a:pt x="61629" y="66665"/>
                </a:cubicBezTo>
                <a:cubicBezTo>
                  <a:pt x="63844" y="66665"/>
                  <a:pt x="66062" y="66564"/>
                  <a:pt x="68271" y="66459"/>
                </a:cubicBezTo>
                <a:cubicBezTo>
                  <a:pt x="70295" y="66364"/>
                  <a:pt x="72307" y="66280"/>
                  <a:pt x="74331" y="66185"/>
                </a:cubicBezTo>
                <a:cubicBezTo>
                  <a:pt x="76653" y="63483"/>
                  <a:pt x="78201" y="60077"/>
                  <a:pt x="78498" y="56529"/>
                </a:cubicBezTo>
                <a:cubicBezTo>
                  <a:pt x="79177" y="48326"/>
                  <a:pt x="73819" y="40242"/>
                  <a:pt x="66354" y="36801"/>
                </a:cubicBezTo>
                <a:cubicBezTo>
                  <a:pt x="62746" y="35134"/>
                  <a:pt x="58758" y="34431"/>
                  <a:pt x="55126" y="32824"/>
                </a:cubicBezTo>
                <a:cubicBezTo>
                  <a:pt x="50471" y="30740"/>
                  <a:pt x="46506" y="27133"/>
                  <a:pt x="44006" y="22680"/>
                </a:cubicBezTo>
                <a:cubicBezTo>
                  <a:pt x="41375" y="18013"/>
                  <a:pt x="40339" y="12512"/>
                  <a:pt x="37196" y="8178"/>
                </a:cubicBezTo>
                <a:cubicBezTo>
                  <a:pt x="33516" y="3118"/>
                  <a:pt x="27254" y="272"/>
                  <a:pt x="21003" y="22"/>
                </a:cubicBezTo>
                <a:cubicBezTo>
                  <a:pt x="20656" y="8"/>
                  <a:pt x="20309" y="1"/>
                  <a:pt x="199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26"/>
          <p:cNvGrpSpPr/>
          <p:nvPr/>
        </p:nvGrpSpPr>
        <p:grpSpPr>
          <a:xfrm>
            <a:off x="13958" y="15275"/>
            <a:ext cx="1052375" cy="781725"/>
            <a:chOff x="13958" y="15275"/>
            <a:chExt cx="1052375" cy="781725"/>
          </a:xfrm>
        </p:grpSpPr>
        <p:sp>
          <p:nvSpPr>
            <p:cNvPr id="1301" name="Google Shape;1301;p26"/>
            <p:cNvSpPr/>
            <p:nvPr/>
          </p:nvSpPr>
          <p:spPr>
            <a:xfrm rot="10800000" flipH="1">
              <a:off x="257658" y="435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rot="10800000" flipH="1">
              <a:off x="467483" y="331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rot="10800000" flipH="1">
              <a:off x="939733" y="15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rot="10800000" flipH="1">
              <a:off x="306683" y="119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6"/>
            <p:cNvSpPr/>
            <p:nvPr/>
          </p:nvSpPr>
          <p:spPr>
            <a:xfrm rot="10800000" flipH="1">
              <a:off x="47833" y="3428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 rot="10800000" flipH="1">
              <a:off x="735258" y="109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 rot="10800000" flipH="1">
              <a:off x="13958" y="670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 rot="10800000" flipH="1">
              <a:off x="82621" y="15288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 rot="10800000" flipH="1">
              <a:off x="530758" y="15288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26"/>
          <p:cNvGrpSpPr/>
          <p:nvPr/>
        </p:nvGrpSpPr>
        <p:grpSpPr>
          <a:xfrm>
            <a:off x="8274874" y="4007547"/>
            <a:ext cx="847900" cy="1109263"/>
            <a:chOff x="8274874" y="4007547"/>
            <a:chExt cx="847900" cy="1109263"/>
          </a:xfrm>
        </p:grpSpPr>
        <p:sp>
          <p:nvSpPr>
            <p:cNvPr id="1311" name="Google Shape;1311;p26"/>
            <p:cNvSpPr/>
            <p:nvPr/>
          </p:nvSpPr>
          <p:spPr>
            <a:xfrm flipH="1">
              <a:off x="8752474" y="456994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 flipH="1">
              <a:off x="8752461" y="425374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 flipH="1">
              <a:off x="8542649" y="467374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 flipH="1">
              <a:off x="8703449" y="488614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 flipH="1">
              <a:off x="8962299" y="466264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 flipH="1">
              <a:off x="8274874" y="489559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 flipH="1">
              <a:off x="8996174" y="433509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 flipH="1">
              <a:off x="8962299" y="400754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 flipH="1">
              <a:off x="8927511" y="499021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 flipH="1">
              <a:off x="8479374" y="499021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26"/>
          <p:cNvGrpSpPr/>
          <p:nvPr/>
        </p:nvGrpSpPr>
        <p:grpSpPr>
          <a:xfrm rot="956677" flipH="1">
            <a:off x="455280" y="4115072"/>
            <a:ext cx="467337" cy="752878"/>
            <a:chOff x="3815875" y="1107425"/>
            <a:chExt cx="467350" cy="752900"/>
          </a:xfrm>
        </p:grpSpPr>
        <p:sp>
          <p:nvSpPr>
            <p:cNvPr id="1322" name="Google Shape;1322;p26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135178">
            <a:off x="-898391" y="-733168"/>
            <a:ext cx="2663319" cy="1937930"/>
          </a:xfrm>
          <a:custGeom>
            <a:avLst/>
            <a:gdLst/>
            <a:ahLst/>
            <a:cxnLst/>
            <a:rect l="l" t="t" r="r" b="b"/>
            <a:pathLst>
              <a:path w="106538" h="77521" extrusionOk="0">
                <a:moveTo>
                  <a:pt x="54500" y="1"/>
                </a:moveTo>
                <a:cubicBezTo>
                  <a:pt x="52219" y="1"/>
                  <a:pt x="49937" y="176"/>
                  <a:pt x="47673" y="540"/>
                </a:cubicBezTo>
                <a:cubicBezTo>
                  <a:pt x="43160" y="1266"/>
                  <a:pt x="38791" y="2718"/>
                  <a:pt x="34540" y="4409"/>
                </a:cubicBezTo>
                <a:cubicBezTo>
                  <a:pt x="23229" y="8898"/>
                  <a:pt x="8656" y="16732"/>
                  <a:pt x="4405" y="29043"/>
                </a:cubicBezTo>
                <a:cubicBezTo>
                  <a:pt x="0" y="41783"/>
                  <a:pt x="1310" y="58547"/>
                  <a:pt x="15740" y="64071"/>
                </a:cubicBezTo>
                <a:cubicBezTo>
                  <a:pt x="19472" y="65501"/>
                  <a:pt x="23442" y="65753"/>
                  <a:pt x="27464" y="65753"/>
                </a:cubicBezTo>
                <a:cubicBezTo>
                  <a:pt x="29654" y="65753"/>
                  <a:pt x="31859" y="65679"/>
                  <a:pt x="34051" y="65679"/>
                </a:cubicBezTo>
                <a:cubicBezTo>
                  <a:pt x="35039" y="65679"/>
                  <a:pt x="36025" y="65694"/>
                  <a:pt x="37005" y="65738"/>
                </a:cubicBezTo>
                <a:cubicBezTo>
                  <a:pt x="42886" y="66000"/>
                  <a:pt x="48732" y="67333"/>
                  <a:pt x="54150" y="69655"/>
                </a:cubicBezTo>
                <a:cubicBezTo>
                  <a:pt x="59829" y="72084"/>
                  <a:pt x="65115" y="75620"/>
                  <a:pt x="71152" y="76966"/>
                </a:cubicBezTo>
                <a:cubicBezTo>
                  <a:pt x="72850" y="77341"/>
                  <a:pt x="74572" y="77520"/>
                  <a:pt x="76292" y="77520"/>
                </a:cubicBezTo>
                <a:cubicBezTo>
                  <a:pt x="85272" y="77520"/>
                  <a:pt x="94202" y="72631"/>
                  <a:pt x="99358" y="65167"/>
                </a:cubicBezTo>
                <a:cubicBezTo>
                  <a:pt x="105513" y="56284"/>
                  <a:pt x="106537" y="44378"/>
                  <a:pt x="103156" y="34115"/>
                </a:cubicBezTo>
                <a:cubicBezTo>
                  <a:pt x="99774" y="23852"/>
                  <a:pt x="92333" y="15196"/>
                  <a:pt x="83356" y="9183"/>
                </a:cubicBezTo>
                <a:cubicBezTo>
                  <a:pt x="74845" y="3484"/>
                  <a:pt x="64681" y="1"/>
                  <a:pt x="54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450" y="1673150"/>
            <a:ext cx="4352700" cy="15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429" y="3277625"/>
            <a:ext cx="4352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Thambi 2"/>
                <a:ea typeface="Baloo Thambi 2"/>
                <a:cs typeface="Baloo Thambi 2"/>
                <a:sym typeface="Baloo Thambi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9986998">
            <a:off x="1810166" y="4326321"/>
            <a:ext cx="3326246" cy="254950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53975" y="266013"/>
            <a:ext cx="481075" cy="537975"/>
            <a:chOff x="4678525" y="4254125"/>
            <a:chExt cx="481075" cy="537975"/>
          </a:xfrm>
        </p:grpSpPr>
        <p:sp>
          <p:nvSpPr>
            <p:cNvPr id="14" name="Google Shape;1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427450" y="68438"/>
            <a:ext cx="286975" cy="591500"/>
            <a:chOff x="4340125" y="3915375"/>
            <a:chExt cx="286975" cy="591500"/>
          </a:xfrm>
        </p:grpSpPr>
        <p:sp>
          <p:nvSpPr>
            <p:cNvPr id="19" name="Google Shape;19;p2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flipH="1">
            <a:off x="3602425" y="4339500"/>
            <a:ext cx="481075" cy="537975"/>
            <a:chOff x="4678525" y="4254125"/>
            <a:chExt cx="481075" cy="537975"/>
          </a:xfrm>
        </p:grpSpPr>
        <p:sp>
          <p:nvSpPr>
            <p:cNvPr id="24" name="Google Shape;2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flipH="1">
            <a:off x="4083500" y="4016988"/>
            <a:ext cx="286975" cy="591500"/>
            <a:chOff x="4340125" y="3915375"/>
            <a:chExt cx="286975" cy="591500"/>
          </a:xfrm>
        </p:grpSpPr>
        <p:sp>
          <p:nvSpPr>
            <p:cNvPr id="29" name="Google Shape;29;p2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197000" y="4520625"/>
            <a:ext cx="481075" cy="537975"/>
            <a:chOff x="4678525" y="4254125"/>
            <a:chExt cx="481075" cy="537975"/>
          </a:xfrm>
        </p:grpSpPr>
        <p:sp>
          <p:nvSpPr>
            <p:cNvPr id="34" name="Google Shape;3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2575" y="3816275"/>
            <a:ext cx="735825" cy="1187788"/>
            <a:chOff x="42575" y="3816275"/>
            <a:chExt cx="735825" cy="1187788"/>
          </a:xfrm>
        </p:grpSpPr>
        <p:sp>
          <p:nvSpPr>
            <p:cNvPr id="39" name="Google Shape;39;p2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175700" y="52125"/>
            <a:ext cx="958650" cy="734425"/>
            <a:chOff x="8175700" y="52125"/>
            <a:chExt cx="958650" cy="734425"/>
          </a:xfrm>
        </p:grpSpPr>
        <p:sp>
          <p:nvSpPr>
            <p:cNvPr id="54" name="Google Shape;54;p2"/>
            <p:cNvSpPr/>
            <p:nvPr/>
          </p:nvSpPr>
          <p:spPr>
            <a:xfrm>
              <a:off x="8247250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515000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37385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761375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64160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15000" y="4066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0935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761375" y="4066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007750" y="521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641600" y="575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302300" y="4717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6500" y="6599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887975" y="608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17570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07750" y="422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977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27"/>
          <p:cNvSpPr txBox="1">
            <a:spLocks noGrp="1"/>
          </p:cNvSpPr>
          <p:nvPr>
            <p:ph type="title"/>
          </p:nvPr>
        </p:nvSpPr>
        <p:spPr>
          <a:xfrm>
            <a:off x="655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27"/>
          <p:cNvSpPr/>
          <p:nvPr/>
        </p:nvSpPr>
        <p:spPr>
          <a:xfrm rot="-2505920">
            <a:off x="-1130516" y="-589785"/>
            <a:ext cx="2585997" cy="1880478"/>
          </a:xfrm>
          <a:custGeom>
            <a:avLst/>
            <a:gdLst/>
            <a:ahLst/>
            <a:cxnLst/>
            <a:rect l="l" t="t" r="r" b="b"/>
            <a:pathLst>
              <a:path w="103437" h="75217" extrusionOk="0">
                <a:moveTo>
                  <a:pt x="56723" y="1"/>
                </a:moveTo>
                <a:cubicBezTo>
                  <a:pt x="47581" y="1"/>
                  <a:pt x="38404" y="2484"/>
                  <a:pt x="30586" y="7845"/>
                </a:cubicBezTo>
                <a:cubicBezTo>
                  <a:pt x="30146" y="8143"/>
                  <a:pt x="29717" y="8476"/>
                  <a:pt x="29312" y="8821"/>
                </a:cubicBezTo>
                <a:cubicBezTo>
                  <a:pt x="27514" y="10333"/>
                  <a:pt x="22383" y="14655"/>
                  <a:pt x="22014" y="15132"/>
                </a:cubicBezTo>
                <a:cubicBezTo>
                  <a:pt x="4937" y="32422"/>
                  <a:pt x="1" y="75216"/>
                  <a:pt x="28060" y="75216"/>
                </a:cubicBezTo>
                <a:cubicBezTo>
                  <a:pt x="31204" y="75216"/>
                  <a:pt x="34763" y="74679"/>
                  <a:pt x="38766" y="73508"/>
                </a:cubicBezTo>
                <a:cubicBezTo>
                  <a:pt x="42741" y="72247"/>
                  <a:pt x="46546" y="71827"/>
                  <a:pt x="50282" y="71827"/>
                </a:cubicBezTo>
                <a:cubicBezTo>
                  <a:pt x="57700" y="71827"/>
                  <a:pt x="64842" y="73481"/>
                  <a:pt x="72497" y="73481"/>
                </a:cubicBezTo>
                <a:cubicBezTo>
                  <a:pt x="73433" y="73481"/>
                  <a:pt x="74377" y="73456"/>
                  <a:pt x="75330" y="73401"/>
                </a:cubicBezTo>
                <a:cubicBezTo>
                  <a:pt x="90760" y="72043"/>
                  <a:pt x="102798" y="57637"/>
                  <a:pt x="102893" y="42409"/>
                </a:cubicBezTo>
                <a:lnTo>
                  <a:pt x="102905" y="42409"/>
                </a:lnTo>
                <a:cubicBezTo>
                  <a:pt x="103436" y="16361"/>
                  <a:pt x="80191" y="1"/>
                  <a:pt x="56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27"/>
          <p:cNvSpPr/>
          <p:nvPr/>
        </p:nvSpPr>
        <p:spPr>
          <a:xfrm rot="6724108">
            <a:off x="7845191" y="3821595"/>
            <a:ext cx="2663348" cy="1937951"/>
          </a:xfrm>
          <a:custGeom>
            <a:avLst/>
            <a:gdLst/>
            <a:ahLst/>
            <a:cxnLst/>
            <a:rect l="l" t="t" r="r" b="b"/>
            <a:pathLst>
              <a:path w="106538" h="77521" extrusionOk="0">
                <a:moveTo>
                  <a:pt x="54500" y="1"/>
                </a:moveTo>
                <a:cubicBezTo>
                  <a:pt x="52219" y="1"/>
                  <a:pt x="49937" y="176"/>
                  <a:pt x="47673" y="540"/>
                </a:cubicBezTo>
                <a:cubicBezTo>
                  <a:pt x="43160" y="1266"/>
                  <a:pt x="38791" y="2718"/>
                  <a:pt x="34540" y="4409"/>
                </a:cubicBezTo>
                <a:cubicBezTo>
                  <a:pt x="23229" y="8898"/>
                  <a:pt x="8656" y="16732"/>
                  <a:pt x="4405" y="29043"/>
                </a:cubicBezTo>
                <a:cubicBezTo>
                  <a:pt x="0" y="41783"/>
                  <a:pt x="1310" y="58547"/>
                  <a:pt x="15740" y="64071"/>
                </a:cubicBezTo>
                <a:cubicBezTo>
                  <a:pt x="19472" y="65501"/>
                  <a:pt x="23442" y="65753"/>
                  <a:pt x="27464" y="65753"/>
                </a:cubicBezTo>
                <a:cubicBezTo>
                  <a:pt x="29654" y="65753"/>
                  <a:pt x="31859" y="65679"/>
                  <a:pt x="34051" y="65679"/>
                </a:cubicBezTo>
                <a:cubicBezTo>
                  <a:pt x="35039" y="65679"/>
                  <a:pt x="36025" y="65694"/>
                  <a:pt x="37005" y="65738"/>
                </a:cubicBezTo>
                <a:cubicBezTo>
                  <a:pt x="42886" y="66000"/>
                  <a:pt x="48732" y="67333"/>
                  <a:pt x="54150" y="69655"/>
                </a:cubicBezTo>
                <a:cubicBezTo>
                  <a:pt x="59829" y="72084"/>
                  <a:pt x="65115" y="75620"/>
                  <a:pt x="71152" y="76966"/>
                </a:cubicBezTo>
                <a:cubicBezTo>
                  <a:pt x="72850" y="77341"/>
                  <a:pt x="74572" y="77520"/>
                  <a:pt x="76292" y="77520"/>
                </a:cubicBezTo>
                <a:cubicBezTo>
                  <a:pt x="85272" y="77520"/>
                  <a:pt x="94202" y="72631"/>
                  <a:pt x="99358" y="65167"/>
                </a:cubicBezTo>
                <a:cubicBezTo>
                  <a:pt x="105513" y="56284"/>
                  <a:pt x="106537" y="44378"/>
                  <a:pt x="103156" y="34115"/>
                </a:cubicBezTo>
                <a:cubicBezTo>
                  <a:pt x="99774" y="23852"/>
                  <a:pt x="92333" y="15196"/>
                  <a:pt x="83356" y="9183"/>
                </a:cubicBezTo>
                <a:cubicBezTo>
                  <a:pt x="74845" y="3484"/>
                  <a:pt x="64681" y="1"/>
                  <a:pt x="54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27"/>
          <p:cNvGrpSpPr/>
          <p:nvPr/>
        </p:nvGrpSpPr>
        <p:grpSpPr>
          <a:xfrm rot="956677" flipH="1">
            <a:off x="63155" y="4380122"/>
            <a:ext cx="467337" cy="752878"/>
            <a:chOff x="3815875" y="1107425"/>
            <a:chExt cx="467350" cy="752900"/>
          </a:xfrm>
        </p:grpSpPr>
        <p:sp>
          <p:nvSpPr>
            <p:cNvPr id="1335" name="Google Shape;1335;p27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>
            <a:off x="108563" y="3819113"/>
            <a:ext cx="481075" cy="537975"/>
            <a:chOff x="4678525" y="4254125"/>
            <a:chExt cx="481075" cy="537975"/>
          </a:xfrm>
        </p:grpSpPr>
        <p:sp>
          <p:nvSpPr>
            <p:cNvPr id="1344" name="Google Shape;1344;p27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>
            <a:off x="37926" y="79327"/>
            <a:ext cx="580850" cy="911324"/>
            <a:chOff x="2163701" y="1904052"/>
            <a:chExt cx="580850" cy="911324"/>
          </a:xfrm>
        </p:grpSpPr>
        <p:sp>
          <p:nvSpPr>
            <p:cNvPr id="1349" name="Google Shape;1349;p27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27"/>
          <p:cNvGrpSpPr/>
          <p:nvPr/>
        </p:nvGrpSpPr>
        <p:grpSpPr>
          <a:xfrm flipH="1">
            <a:off x="8563151" y="4232177"/>
            <a:ext cx="580850" cy="911324"/>
            <a:chOff x="2163701" y="1904052"/>
            <a:chExt cx="580850" cy="911324"/>
          </a:xfrm>
        </p:grpSpPr>
        <p:sp>
          <p:nvSpPr>
            <p:cNvPr id="1364" name="Google Shape;1364;p27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8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28"/>
          <p:cNvSpPr txBox="1">
            <a:spLocks noGrp="1"/>
          </p:cNvSpPr>
          <p:nvPr>
            <p:ph type="subTitle" idx="1"/>
          </p:nvPr>
        </p:nvSpPr>
        <p:spPr>
          <a:xfrm>
            <a:off x="2347950" y="1598704"/>
            <a:ext cx="4448100" cy="9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2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CREDITS: This presentation template was created by</a:t>
            </a:r>
            <a:r>
              <a:rPr lang="en" sz="1200" b="1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loo Thambi 2"/>
                <a:ea typeface="Baloo Thambi 2"/>
                <a:cs typeface="Baloo Thambi 2"/>
                <a:sym typeface="Baloo Thambi 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loo Thambi 2"/>
                <a:ea typeface="Baloo Thambi 2"/>
                <a:cs typeface="Baloo Thambi 2"/>
                <a:sym typeface="Baloo Thambi 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loo Thambi 2"/>
                <a:ea typeface="Baloo Thambi 2"/>
                <a:cs typeface="Baloo Thambi 2"/>
                <a:sym typeface="Baloo Thambi 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 </a:t>
            </a:r>
            <a:endParaRPr sz="1200" u="sng">
              <a:solidFill>
                <a:schemeClr val="lt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382" name="Google Shape;1382;p28"/>
          <p:cNvSpPr/>
          <p:nvPr/>
        </p:nvSpPr>
        <p:spPr>
          <a:xfrm rot="10800000">
            <a:off x="7100460" y="-25874"/>
            <a:ext cx="2119728" cy="560874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8"/>
          <p:cNvSpPr/>
          <p:nvPr/>
        </p:nvSpPr>
        <p:spPr>
          <a:xfrm>
            <a:off x="10" y="4582626"/>
            <a:ext cx="2119728" cy="560874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29"/>
          <p:cNvGrpSpPr/>
          <p:nvPr/>
        </p:nvGrpSpPr>
        <p:grpSpPr>
          <a:xfrm rot="956610" flipH="1">
            <a:off x="188029" y="711849"/>
            <a:ext cx="388594" cy="626025"/>
            <a:chOff x="3815875" y="1107425"/>
            <a:chExt cx="467350" cy="752900"/>
          </a:xfrm>
        </p:grpSpPr>
        <p:sp>
          <p:nvSpPr>
            <p:cNvPr id="1386" name="Google Shape;1386;p29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9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9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9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9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9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9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29"/>
          <p:cNvGrpSpPr/>
          <p:nvPr/>
        </p:nvGrpSpPr>
        <p:grpSpPr>
          <a:xfrm flipH="1">
            <a:off x="109523" y="196862"/>
            <a:ext cx="346759" cy="387772"/>
            <a:chOff x="4678525" y="4254125"/>
            <a:chExt cx="481075" cy="537975"/>
          </a:xfrm>
        </p:grpSpPr>
        <p:sp>
          <p:nvSpPr>
            <p:cNvPr id="1395" name="Google Shape;1395;p2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29"/>
          <p:cNvGrpSpPr/>
          <p:nvPr/>
        </p:nvGrpSpPr>
        <p:grpSpPr>
          <a:xfrm flipH="1">
            <a:off x="137448" y="1465112"/>
            <a:ext cx="346759" cy="387772"/>
            <a:chOff x="4678525" y="4254125"/>
            <a:chExt cx="481075" cy="537975"/>
          </a:xfrm>
        </p:grpSpPr>
        <p:sp>
          <p:nvSpPr>
            <p:cNvPr id="1400" name="Google Shape;1400;p2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29"/>
          <p:cNvGrpSpPr/>
          <p:nvPr/>
        </p:nvGrpSpPr>
        <p:grpSpPr>
          <a:xfrm rot="956610" flipH="1">
            <a:off x="116529" y="1980099"/>
            <a:ext cx="388594" cy="626025"/>
            <a:chOff x="3815875" y="1107425"/>
            <a:chExt cx="467350" cy="752900"/>
          </a:xfrm>
        </p:grpSpPr>
        <p:sp>
          <p:nvSpPr>
            <p:cNvPr id="1405" name="Google Shape;1405;p29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9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9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9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9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9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9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9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29"/>
          <p:cNvGrpSpPr/>
          <p:nvPr/>
        </p:nvGrpSpPr>
        <p:grpSpPr>
          <a:xfrm flipH="1">
            <a:off x="137448" y="2733362"/>
            <a:ext cx="346759" cy="387772"/>
            <a:chOff x="4678525" y="4254125"/>
            <a:chExt cx="481075" cy="537975"/>
          </a:xfrm>
        </p:grpSpPr>
        <p:sp>
          <p:nvSpPr>
            <p:cNvPr id="1414" name="Google Shape;1414;p2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" name="Google Shape;1418;p29"/>
          <p:cNvGrpSpPr/>
          <p:nvPr/>
        </p:nvGrpSpPr>
        <p:grpSpPr>
          <a:xfrm rot="956610" flipH="1">
            <a:off x="116529" y="3162449"/>
            <a:ext cx="388594" cy="626025"/>
            <a:chOff x="3815875" y="1107425"/>
            <a:chExt cx="467350" cy="752900"/>
          </a:xfrm>
        </p:grpSpPr>
        <p:sp>
          <p:nvSpPr>
            <p:cNvPr id="1419" name="Google Shape;1419;p29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9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9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9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9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9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9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9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29"/>
          <p:cNvGrpSpPr/>
          <p:nvPr/>
        </p:nvGrpSpPr>
        <p:grpSpPr>
          <a:xfrm flipH="1">
            <a:off x="137448" y="4001612"/>
            <a:ext cx="346759" cy="387772"/>
            <a:chOff x="4678525" y="4254125"/>
            <a:chExt cx="481075" cy="537975"/>
          </a:xfrm>
        </p:grpSpPr>
        <p:sp>
          <p:nvSpPr>
            <p:cNvPr id="1428" name="Google Shape;1428;p2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29"/>
          <p:cNvGrpSpPr/>
          <p:nvPr/>
        </p:nvGrpSpPr>
        <p:grpSpPr>
          <a:xfrm rot="956610" flipH="1">
            <a:off x="116529" y="4430699"/>
            <a:ext cx="388594" cy="626025"/>
            <a:chOff x="3815875" y="1107425"/>
            <a:chExt cx="467350" cy="752900"/>
          </a:xfrm>
        </p:grpSpPr>
        <p:sp>
          <p:nvSpPr>
            <p:cNvPr id="1433" name="Google Shape;1433;p29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9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9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9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9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9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9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9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29"/>
          <p:cNvGrpSpPr/>
          <p:nvPr/>
        </p:nvGrpSpPr>
        <p:grpSpPr>
          <a:xfrm rot="-956610">
            <a:off x="8548579" y="636149"/>
            <a:ext cx="388594" cy="626025"/>
            <a:chOff x="3815875" y="1107425"/>
            <a:chExt cx="467350" cy="752900"/>
          </a:xfrm>
        </p:grpSpPr>
        <p:sp>
          <p:nvSpPr>
            <p:cNvPr id="1442" name="Google Shape;1442;p29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29"/>
          <p:cNvGrpSpPr/>
          <p:nvPr/>
        </p:nvGrpSpPr>
        <p:grpSpPr>
          <a:xfrm>
            <a:off x="8668920" y="121162"/>
            <a:ext cx="346759" cy="387772"/>
            <a:chOff x="4678525" y="4254125"/>
            <a:chExt cx="481075" cy="537975"/>
          </a:xfrm>
        </p:grpSpPr>
        <p:sp>
          <p:nvSpPr>
            <p:cNvPr id="1451" name="Google Shape;1451;p2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29"/>
          <p:cNvGrpSpPr/>
          <p:nvPr/>
        </p:nvGrpSpPr>
        <p:grpSpPr>
          <a:xfrm>
            <a:off x="8640995" y="1389412"/>
            <a:ext cx="346759" cy="387772"/>
            <a:chOff x="4678525" y="4254125"/>
            <a:chExt cx="481075" cy="537975"/>
          </a:xfrm>
        </p:grpSpPr>
        <p:sp>
          <p:nvSpPr>
            <p:cNvPr id="1456" name="Google Shape;1456;p2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29"/>
          <p:cNvGrpSpPr/>
          <p:nvPr/>
        </p:nvGrpSpPr>
        <p:grpSpPr>
          <a:xfrm rot="-956610">
            <a:off x="8620079" y="1904399"/>
            <a:ext cx="388594" cy="626025"/>
            <a:chOff x="3815875" y="1107425"/>
            <a:chExt cx="467350" cy="752900"/>
          </a:xfrm>
        </p:grpSpPr>
        <p:sp>
          <p:nvSpPr>
            <p:cNvPr id="1461" name="Google Shape;1461;p29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29"/>
          <p:cNvGrpSpPr/>
          <p:nvPr/>
        </p:nvGrpSpPr>
        <p:grpSpPr>
          <a:xfrm>
            <a:off x="8640995" y="2657662"/>
            <a:ext cx="346759" cy="387772"/>
            <a:chOff x="4678525" y="4254125"/>
            <a:chExt cx="481075" cy="537975"/>
          </a:xfrm>
        </p:grpSpPr>
        <p:sp>
          <p:nvSpPr>
            <p:cNvPr id="1470" name="Google Shape;1470;p2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29"/>
          <p:cNvGrpSpPr/>
          <p:nvPr/>
        </p:nvGrpSpPr>
        <p:grpSpPr>
          <a:xfrm rot="-956610">
            <a:off x="8620079" y="3086749"/>
            <a:ext cx="388594" cy="626025"/>
            <a:chOff x="3815875" y="1107425"/>
            <a:chExt cx="467350" cy="752900"/>
          </a:xfrm>
        </p:grpSpPr>
        <p:sp>
          <p:nvSpPr>
            <p:cNvPr id="1475" name="Google Shape;1475;p29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29"/>
          <p:cNvGrpSpPr/>
          <p:nvPr/>
        </p:nvGrpSpPr>
        <p:grpSpPr>
          <a:xfrm>
            <a:off x="8640995" y="3925912"/>
            <a:ext cx="346759" cy="387772"/>
            <a:chOff x="4678525" y="4254125"/>
            <a:chExt cx="481075" cy="537975"/>
          </a:xfrm>
        </p:grpSpPr>
        <p:sp>
          <p:nvSpPr>
            <p:cNvPr id="1484" name="Google Shape;1484;p29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9"/>
          <p:cNvGrpSpPr/>
          <p:nvPr/>
        </p:nvGrpSpPr>
        <p:grpSpPr>
          <a:xfrm rot="-956610">
            <a:off x="8620079" y="4354999"/>
            <a:ext cx="388594" cy="626025"/>
            <a:chOff x="3815875" y="1107425"/>
            <a:chExt cx="467350" cy="752900"/>
          </a:xfrm>
        </p:grpSpPr>
        <p:sp>
          <p:nvSpPr>
            <p:cNvPr id="1489" name="Google Shape;1489;p29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0"/>
          <p:cNvSpPr/>
          <p:nvPr/>
        </p:nvSpPr>
        <p:spPr>
          <a:xfrm rot="5400000">
            <a:off x="-2305757" y="2291317"/>
            <a:ext cx="5158430" cy="560874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30"/>
          <p:cNvSpPr/>
          <p:nvPr/>
        </p:nvSpPr>
        <p:spPr>
          <a:xfrm rot="-5400000" flipH="1">
            <a:off x="6291328" y="2249417"/>
            <a:ext cx="5158430" cy="560874"/>
          </a:xfrm>
          <a:custGeom>
            <a:avLst/>
            <a:gdLst/>
            <a:ahLst/>
            <a:cxnLst/>
            <a:rect l="l" t="t" r="r" b="b"/>
            <a:pathLst>
              <a:path w="150282" h="20033" extrusionOk="0">
                <a:moveTo>
                  <a:pt x="87729" y="1"/>
                </a:moveTo>
                <a:cubicBezTo>
                  <a:pt x="85035" y="1"/>
                  <a:pt x="82303" y="470"/>
                  <a:pt x="79701" y="1173"/>
                </a:cubicBezTo>
                <a:cubicBezTo>
                  <a:pt x="74724" y="2518"/>
                  <a:pt x="69974" y="4650"/>
                  <a:pt x="64973" y="5876"/>
                </a:cubicBezTo>
                <a:cubicBezTo>
                  <a:pt x="61716" y="6664"/>
                  <a:pt x="58366" y="7070"/>
                  <a:pt x="55013" y="7070"/>
                </a:cubicBezTo>
                <a:cubicBezTo>
                  <a:pt x="53855" y="7070"/>
                  <a:pt x="52697" y="7021"/>
                  <a:pt x="51543" y="6924"/>
                </a:cubicBezTo>
                <a:cubicBezTo>
                  <a:pt x="45030" y="6388"/>
                  <a:pt x="38732" y="4340"/>
                  <a:pt x="32278" y="3257"/>
                </a:cubicBezTo>
                <a:cubicBezTo>
                  <a:pt x="29894" y="2856"/>
                  <a:pt x="27438" y="2601"/>
                  <a:pt x="25000" y="2601"/>
                </a:cubicBezTo>
                <a:cubicBezTo>
                  <a:pt x="20839" y="2601"/>
                  <a:pt x="16734" y="3346"/>
                  <a:pt x="13145" y="5388"/>
                </a:cubicBezTo>
                <a:cubicBezTo>
                  <a:pt x="8442" y="8067"/>
                  <a:pt x="5168" y="12651"/>
                  <a:pt x="2060" y="17092"/>
                </a:cubicBezTo>
                <a:cubicBezTo>
                  <a:pt x="1370" y="18068"/>
                  <a:pt x="691" y="19044"/>
                  <a:pt x="1" y="20032"/>
                </a:cubicBezTo>
                <a:lnTo>
                  <a:pt x="150281" y="19580"/>
                </a:lnTo>
                <a:cubicBezTo>
                  <a:pt x="147090" y="14925"/>
                  <a:pt x="141875" y="11341"/>
                  <a:pt x="136399" y="9936"/>
                </a:cubicBezTo>
                <a:cubicBezTo>
                  <a:pt x="133248" y="9135"/>
                  <a:pt x="130003" y="8826"/>
                  <a:pt x="126746" y="8826"/>
                </a:cubicBezTo>
                <a:cubicBezTo>
                  <a:pt x="124340" y="8826"/>
                  <a:pt x="121927" y="8994"/>
                  <a:pt x="119539" y="9257"/>
                </a:cubicBezTo>
                <a:cubicBezTo>
                  <a:pt x="117297" y="9504"/>
                  <a:pt x="115014" y="9830"/>
                  <a:pt x="112765" y="9830"/>
                </a:cubicBezTo>
                <a:cubicBezTo>
                  <a:pt x="111216" y="9830"/>
                  <a:pt x="109683" y="9675"/>
                  <a:pt x="108193" y="9234"/>
                </a:cubicBezTo>
                <a:cubicBezTo>
                  <a:pt x="103228" y="7757"/>
                  <a:pt x="99644" y="3388"/>
                  <a:pt x="94881" y="1352"/>
                </a:cubicBezTo>
                <a:cubicBezTo>
                  <a:pt x="92614" y="391"/>
                  <a:pt x="90187" y="1"/>
                  <a:pt x="877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0" name="Google Shape;1500;p30"/>
          <p:cNvGrpSpPr/>
          <p:nvPr/>
        </p:nvGrpSpPr>
        <p:grpSpPr>
          <a:xfrm rot="-1506102" flipH="1">
            <a:off x="8540803" y="3777517"/>
            <a:ext cx="286957" cy="591463"/>
            <a:chOff x="4340125" y="3915375"/>
            <a:chExt cx="286975" cy="591500"/>
          </a:xfrm>
        </p:grpSpPr>
        <p:sp>
          <p:nvSpPr>
            <p:cNvPr id="1501" name="Google Shape;1501;p30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30"/>
          <p:cNvGrpSpPr/>
          <p:nvPr/>
        </p:nvGrpSpPr>
        <p:grpSpPr>
          <a:xfrm rot="1506102">
            <a:off x="217853" y="147817"/>
            <a:ext cx="286957" cy="591463"/>
            <a:chOff x="4340125" y="3915375"/>
            <a:chExt cx="286975" cy="591500"/>
          </a:xfrm>
        </p:grpSpPr>
        <p:sp>
          <p:nvSpPr>
            <p:cNvPr id="1506" name="Google Shape;1506;p30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30"/>
          <p:cNvGrpSpPr/>
          <p:nvPr/>
        </p:nvGrpSpPr>
        <p:grpSpPr>
          <a:xfrm>
            <a:off x="8527500" y="4401913"/>
            <a:ext cx="481075" cy="537975"/>
            <a:chOff x="4678525" y="4254125"/>
            <a:chExt cx="481075" cy="537975"/>
          </a:xfrm>
        </p:grpSpPr>
        <p:sp>
          <p:nvSpPr>
            <p:cNvPr id="1511" name="Google Shape;1511;p30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30"/>
          <p:cNvGrpSpPr/>
          <p:nvPr/>
        </p:nvGrpSpPr>
        <p:grpSpPr>
          <a:xfrm flipH="1">
            <a:off x="72825" y="772213"/>
            <a:ext cx="481075" cy="537975"/>
            <a:chOff x="4678525" y="4254125"/>
            <a:chExt cx="481075" cy="537975"/>
          </a:xfrm>
        </p:grpSpPr>
        <p:sp>
          <p:nvSpPr>
            <p:cNvPr id="1516" name="Google Shape;1516;p30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0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135178">
            <a:off x="-898391" y="-733168"/>
            <a:ext cx="2663319" cy="1937930"/>
          </a:xfrm>
          <a:custGeom>
            <a:avLst/>
            <a:gdLst/>
            <a:ahLst/>
            <a:cxnLst/>
            <a:rect l="l" t="t" r="r" b="b"/>
            <a:pathLst>
              <a:path w="106538" h="77521" extrusionOk="0">
                <a:moveTo>
                  <a:pt x="54500" y="1"/>
                </a:moveTo>
                <a:cubicBezTo>
                  <a:pt x="52219" y="1"/>
                  <a:pt x="49937" y="176"/>
                  <a:pt x="47673" y="540"/>
                </a:cubicBezTo>
                <a:cubicBezTo>
                  <a:pt x="43160" y="1266"/>
                  <a:pt x="38791" y="2718"/>
                  <a:pt x="34540" y="4409"/>
                </a:cubicBezTo>
                <a:cubicBezTo>
                  <a:pt x="23229" y="8898"/>
                  <a:pt x="8656" y="16732"/>
                  <a:pt x="4405" y="29043"/>
                </a:cubicBezTo>
                <a:cubicBezTo>
                  <a:pt x="0" y="41783"/>
                  <a:pt x="1310" y="58547"/>
                  <a:pt x="15740" y="64071"/>
                </a:cubicBezTo>
                <a:cubicBezTo>
                  <a:pt x="19472" y="65501"/>
                  <a:pt x="23442" y="65753"/>
                  <a:pt x="27464" y="65753"/>
                </a:cubicBezTo>
                <a:cubicBezTo>
                  <a:pt x="29654" y="65753"/>
                  <a:pt x="31859" y="65679"/>
                  <a:pt x="34051" y="65679"/>
                </a:cubicBezTo>
                <a:cubicBezTo>
                  <a:pt x="35039" y="65679"/>
                  <a:pt x="36025" y="65694"/>
                  <a:pt x="37005" y="65738"/>
                </a:cubicBezTo>
                <a:cubicBezTo>
                  <a:pt x="42886" y="66000"/>
                  <a:pt x="48732" y="67333"/>
                  <a:pt x="54150" y="69655"/>
                </a:cubicBezTo>
                <a:cubicBezTo>
                  <a:pt x="59829" y="72084"/>
                  <a:pt x="65115" y="75620"/>
                  <a:pt x="71152" y="76966"/>
                </a:cubicBezTo>
                <a:cubicBezTo>
                  <a:pt x="72850" y="77341"/>
                  <a:pt x="74572" y="77520"/>
                  <a:pt x="76292" y="77520"/>
                </a:cubicBezTo>
                <a:cubicBezTo>
                  <a:pt x="85272" y="77520"/>
                  <a:pt x="94202" y="72631"/>
                  <a:pt x="99358" y="65167"/>
                </a:cubicBezTo>
                <a:cubicBezTo>
                  <a:pt x="105513" y="56284"/>
                  <a:pt x="106537" y="44378"/>
                  <a:pt x="103156" y="34115"/>
                </a:cubicBezTo>
                <a:cubicBezTo>
                  <a:pt x="99774" y="23852"/>
                  <a:pt x="92333" y="15196"/>
                  <a:pt x="83356" y="9183"/>
                </a:cubicBezTo>
                <a:cubicBezTo>
                  <a:pt x="74845" y="3484"/>
                  <a:pt x="64681" y="1"/>
                  <a:pt x="54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450" y="1673150"/>
            <a:ext cx="4352700" cy="15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429" y="3277625"/>
            <a:ext cx="4352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Thambi 2"/>
                <a:ea typeface="Baloo Thambi 2"/>
                <a:cs typeface="Baloo Thambi 2"/>
                <a:sym typeface="Baloo Thambi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9986998">
            <a:off x="1810166" y="4326321"/>
            <a:ext cx="3326246" cy="254950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53975" y="266013"/>
            <a:ext cx="481075" cy="537975"/>
            <a:chOff x="4678525" y="4254125"/>
            <a:chExt cx="481075" cy="537975"/>
          </a:xfrm>
        </p:grpSpPr>
        <p:sp>
          <p:nvSpPr>
            <p:cNvPr id="14" name="Google Shape;1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427450" y="68438"/>
            <a:ext cx="286975" cy="591500"/>
            <a:chOff x="4340125" y="3915375"/>
            <a:chExt cx="286975" cy="591500"/>
          </a:xfrm>
        </p:grpSpPr>
        <p:sp>
          <p:nvSpPr>
            <p:cNvPr id="19" name="Google Shape;19;p2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flipH="1">
            <a:off x="3602425" y="4339500"/>
            <a:ext cx="481075" cy="537975"/>
            <a:chOff x="4678525" y="4254125"/>
            <a:chExt cx="481075" cy="537975"/>
          </a:xfrm>
        </p:grpSpPr>
        <p:sp>
          <p:nvSpPr>
            <p:cNvPr id="24" name="Google Shape;2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flipH="1">
            <a:off x="4083500" y="4016988"/>
            <a:ext cx="286975" cy="591500"/>
            <a:chOff x="4340125" y="3915375"/>
            <a:chExt cx="286975" cy="591500"/>
          </a:xfrm>
        </p:grpSpPr>
        <p:sp>
          <p:nvSpPr>
            <p:cNvPr id="29" name="Google Shape;29;p2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197000" y="4520625"/>
            <a:ext cx="481075" cy="537975"/>
            <a:chOff x="4678525" y="4254125"/>
            <a:chExt cx="481075" cy="537975"/>
          </a:xfrm>
        </p:grpSpPr>
        <p:sp>
          <p:nvSpPr>
            <p:cNvPr id="34" name="Google Shape;3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2575" y="3816275"/>
            <a:ext cx="735825" cy="1187788"/>
            <a:chOff x="42575" y="3816275"/>
            <a:chExt cx="735825" cy="1187788"/>
          </a:xfrm>
        </p:grpSpPr>
        <p:sp>
          <p:nvSpPr>
            <p:cNvPr id="39" name="Google Shape;39;p2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175700" y="52125"/>
            <a:ext cx="958650" cy="734425"/>
            <a:chOff x="8175700" y="52125"/>
            <a:chExt cx="958650" cy="734425"/>
          </a:xfrm>
        </p:grpSpPr>
        <p:sp>
          <p:nvSpPr>
            <p:cNvPr id="54" name="Google Shape;54;p2"/>
            <p:cNvSpPr/>
            <p:nvPr/>
          </p:nvSpPr>
          <p:spPr>
            <a:xfrm>
              <a:off x="8247250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515000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37385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761375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64160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15000" y="4066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0935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761375" y="4066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007750" y="521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641600" y="575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302300" y="4717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6500" y="6599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887975" y="608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17570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07750" y="422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81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135178">
            <a:off x="-898391" y="-733168"/>
            <a:ext cx="2663319" cy="1937930"/>
          </a:xfrm>
          <a:custGeom>
            <a:avLst/>
            <a:gdLst/>
            <a:ahLst/>
            <a:cxnLst/>
            <a:rect l="l" t="t" r="r" b="b"/>
            <a:pathLst>
              <a:path w="106538" h="77521" extrusionOk="0">
                <a:moveTo>
                  <a:pt x="54500" y="1"/>
                </a:moveTo>
                <a:cubicBezTo>
                  <a:pt x="52219" y="1"/>
                  <a:pt x="49937" y="176"/>
                  <a:pt x="47673" y="540"/>
                </a:cubicBezTo>
                <a:cubicBezTo>
                  <a:pt x="43160" y="1266"/>
                  <a:pt x="38791" y="2718"/>
                  <a:pt x="34540" y="4409"/>
                </a:cubicBezTo>
                <a:cubicBezTo>
                  <a:pt x="23229" y="8898"/>
                  <a:pt x="8656" y="16732"/>
                  <a:pt x="4405" y="29043"/>
                </a:cubicBezTo>
                <a:cubicBezTo>
                  <a:pt x="0" y="41783"/>
                  <a:pt x="1310" y="58547"/>
                  <a:pt x="15740" y="64071"/>
                </a:cubicBezTo>
                <a:cubicBezTo>
                  <a:pt x="19472" y="65501"/>
                  <a:pt x="23442" y="65753"/>
                  <a:pt x="27464" y="65753"/>
                </a:cubicBezTo>
                <a:cubicBezTo>
                  <a:pt x="29654" y="65753"/>
                  <a:pt x="31859" y="65679"/>
                  <a:pt x="34051" y="65679"/>
                </a:cubicBezTo>
                <a:cubicBezTo>
                  <a:pt x="35039" y="65679"/>
                  <a:pt x="36025" y="65694"/>
                  <a:pt x="37005" y="65738"/>
                </a:cubicBezTo>
                <a:cubicBezTo>
                  <a:pt x="42886" y="66000"/>
                  <a:pt x="48732" y="67333"/>
                  <a:pt x="54150" y="69655"/>
                </a:cubicBezTo>
                <a:cubicBezTo>
                  <a:pt x="59829" y="72084"/>
                  <a:pt x="65115" y="75620"/>
                  <a:pt x="71152" y="76966"/>
                </a:cubicBezTo>
                <a:cubicBezTo>
                  <a:pt x="72850" y="77341"/>
                  <a:pt x="74572" y="77520"/>
                  <a:pt x="76292" y="77520"/>
                </a:cubicBezTo>
                <a:cubicBezTo>
                  <a:pt x="85272" y="77520"/>
                  <a:pt x="94202" y="72631"/>
                  <a:pt x="99358" y="65167"/>
                </a:cubicBezTo>
                <a:cubicBezTo>
                  <a:pt x="105513" y="56284"/>
                  <a:pt x="106537" y="44378"/>
                  <a:pt x="103156" y="34115"/>
                </a:cubicBezTo>
                <a:cubicBezTo>
                  <a:pt x="99774" y="23852"/>
                  <a:pt x="92333" y="15196"/>
                  <a:pt x="83356" y="9183"/>
                </a:cubicBezTo>
                <a:cubicBezTo>
                  <a:pt x="74845" y="3484"/>
                  <a:pt x="64681" y="1"/>
                  <a:pt x="54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450" y="1673150"/>
            <a:ext cx="4352700" cy="15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429" y="3277625"/>
            <a:ext cx="4352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Thambi 2"/>
                <a:ea typeface="Baloo Thambi 2"/>
                <a:cs typeface="Baloo Thambi 2"/>
                <a:sym typeface="Baloo Thambi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9986998">
            <a:off x="1810166" y="4326321"/>
            <a:ext cx="3326246" cy="254950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53975" y="266013"/>
            <a:ext cx="481075" cy="537975"/>
            <a:chOff x="4678525" y="4254125"/>
            <a:chExt cx="481075" cy="537975"/>
          </a:xfrm>
        </p:grpSpPr>
        <p:sp>
          <p:nvSpPr>
            <p:cNvPr id="14" name="Google Shape;1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427450" y="68438"/>
            <a:ext cx="286975" cy="591500"/>
            <a:chOff x="4340125" y="3915375"/>
            <a:chExt cx="286975" cy="591500"/>
          </a:xfrm>
        </p:grpSpPr>
        <p:sp>
          <p:nvSpPr>
            <p:cNvPr id="19" name="Google Shape;19;p2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flipH="1">
            <a:off x="3602425" y="4339500"/>
            <a:ext cx="481075" cy="537975"/>
            <a:chOff x="4678525" y="4254125"/>
            <a:chExt cx="481075" cy="537975"/>
          </a:xfrm>
        </p:grpSpPr>
        <p:sp>
          <p:nvSpPr>
            <p:cNvPr id="24" name="Google Shape;2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flipH="1">
            <a:off x="4083500" y="4016988"/>
            <a:ext cx="286975" cy="591500"/>
            <a:chOff x="4340125" y="3915375"/>
            <a:chExt cx="286975" cy="591500"/>
          </a:xfrm>
        </p:grpSpPr>
        <p:sp>
          <p:nvSpPr>
            <p:cNvPr id="29" name="Google Shape;29;p2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197000" y="4520625"/>
            <a:ext cx="481075" cy="537975"/>
            <a:chOff x="4678525" y="4254125"/>
            <a:chExt cx="481075" cy="537975"/>
          </a:xfrm>
        </p:grpSpPr>
        <p:sp>
          <p:nvSpPr>
            <p:cNvPr id="34" name="Google Shape;34;p2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2575" y="3816275"/>
            <a:ext cx="735825" cy="1187788"/>
            <a:chOff x="42575" y="3816275"/>
            <a:chExt cx="735825" cy="1187788"/>
          </a:xfrm>
        </p:grpSpPr>
        <p:sp>
          <p:nvSpPr>
            <p:cNvPr id="39" name="Google Shape;39;p2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175700" y="52125"/>
            <a:ext cx="958650" cy="734425"/>
            <a:chOff x="8175700" y="52125"/>
            <a:chExt cx="958650" cy="734425"/>
          </a:xfrm>
        </p:grpSpPr>
        <p:sp>
          <p:nvSpPr>
            <p:cNvPr id="54" name="Google Shape;54;p2"/>
            <p:cNvSpPr/>
            <p:nvPr/>
          </p:nvSpPr>
          <p:spPr>
            <a:xfrm>
              <a:off x="8247250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515000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37385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761375" y="68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64160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15000" y="4066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0935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761375" y="4066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007750" y="521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641600" y="5757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302300" y="47171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6500" y="6599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887975" y="608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175700" y="237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07750" y="422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50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715100" y="25228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820625" y="1493425"/>
            <a:ext cx="111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715100" y="3364687"/>
            <a:ext cx="436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7254550" y="-1123750"/>
            <a:ext cx="2663450" cy="1938025"/>
          </a:xfrm>
          <a:custGeom>
            <a:avLst/>
            <a:gdLst/>
            <a:ahLst/>
            <a:cxnLst/>
            <a:rect l="l" t="t" r="r" b="b"/>
            <a:pathLst>
              <a:path w="106538" h="77521" extrusionOk="0">
                <a:moveTo>
                  <a:pt x="54500" y="1"/>
                </a:moveTo>
                <a:cubicBezTo>
                  <a:pt x="52219" y="1"/>
                  <a:pt x="49937" y="176"/>
                  <a:pt x="47673" y="540"/>
                </a:cubicBezTo>
                <a:cubicBezTo>
                  <a:pt x="43160" y="1266"/>
                  <a:pt x="38791" y="2718"/>
                  <a:pt x="34540" y="4409"/>
                </a:cubicBezTo>
                <a:cubicBezTo>
                  <a:pt x="23229" y="8898"/>
                  <a:pt x="8656" y="16732"/>
                  <a:pt x="4405" y="29043"/>
                </a:cubicBezTo>
                <a:cubicBezTo>
                  <a:pt x="0" y="41783"/>
                  <a:pt x="1310" y="58547"/>
                  <a:pt x="15740" y="64071"/>
                </a:cubicBezTo>
                <a:cubicBezTo>
                  <a:pt x="19472" y="65501"/>
                  <a:pt x="23442" y="65753"/>
                  <a:pt x="27464" y="65753"/>
                </a:cubicBezTo>
                <a:cubicBezTo>
                  <a:pt x="29654" y="65753"/>
                  <a:pt x="31859" y="65679"/>
                  <a:pt x="34051" y="65679"/>
                </a:cubicBezTo>
                <a:cubicBezTo>
                  <a:pt x="35039" y="65679"/>
                  <a:pt x="36025" y="65694"/>
                  <a:pt x="37005" y="65738"/>
                </a:cubicBezTo>
                <a:cubicBezTo>
                  <a:pt x="42886" y="66000"/>
                  <a:pt x="48732" y="67333"/>
                  <a:pt x="54150" y="69655"/>
                </a:cubicBezTo>
                <a:cubicBezTo>
                  <a:pt x="59829" y="72084"/>
                  <a:pt x="65115" y="75620"/>
                  <a:pt x="71152" y="76966"/>
                </a:cubicBezTo>
                <a:cubicBezTo>
                  <a:pt x="72850" y="77341"/>
                  <a:pt x="74572" y="77520"/>
                  <a:pt x="76292" y="77520"/>
                </a:cubicBezTo>
                <a:cubicBezTo>
                  <a:pt x="85272" y="77520"/>
                  <a:pt x="94202" y="72631"/>
                  <a:pt x="99358" y="65167"/>
                </a:cubicBezTo>
                <a:cubicBezTo>
                  <a:pt x="105513" y="56284"/>
                  <a:pt x="106537" y="44378"/>
                  <a:pt x="103156" y="34115"/>
                </a:cubicBezTo>
                <a:cubicBezTo>
                  <a:pt x="99774" y="23852"/>
                  <a:pt x="92333" y="15196"/>
                  <a:pt x="83356" y="9183"/>
                </a:cubicBezTo>
                <a:cubicBezTo>
                  <a:pt x="74845" y="3484"/>
                  <a:pt x="64681" y="1"/>
                  <a:pt x="54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-139600" y="4357775"/>
            <a:ext cx="2453300" cy="1834100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6841000" y="3266850"/>
            <a:ext cx="2873600" cy="237612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-1338725" y="-1180750"/>
            <a:ext cx="2873600" cy="237612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3"/>
          <p:cNvGrpSpPr/>
          <p:nvPr/>
        </p:nvGrpSpPr>
        <p:grpSpPr>
          <a:xfrm>
            <a:off x="777575" y="4440900"/>
            <a:ext cx="481075" cy="537975"/>
            <a:chOff x="4678525" y="4254125"/>
            <a:chExt cx="481075" cy="537975"/>
          </a:xfrm>
        </p:grpSpPr>
        <p:sp>
          <p:nvSpPr>
            <p:cNvPr id="78" name="Google Shape;78;p3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3"/>
          <p:cNvGrpSpPr/>
          <p:nvPr/>
        </p:nvGrpSpPr>
        <p:grpSpPr>
          <a:xfrm>
            <a:off x="490588" y="4116250"/>
            <a:ext cx="286975" cy="591500"/>
            <a:chOff x="4340125" y="3915375"/>
            <a:chExt cx="286975" cy="591500"/>
          </a:xfrm>
        </p:grpSpPr>
        <p:sp>
          <p:nvSpPr>
            <p:cNvPr id="83" name="Google Shape;83;p3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8399550" y="38650"/>
            <a:ext cx="467350" cy="752900"/>
            <a:chOff x="3815875" y="1107425"/>
            <a:chExt cx="467350" cy="752900"/>
          </a:xfrm>
        </p:grpSpPr>
        <p:sp>
          <p:nvSpPr>
            <p:cNvPr id="88" name="Google Shape;88;p3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386228">
            <a:off x="105473" y="-178794"/>
            <a:ext cx="735829" cy="1187793"/>
            <a:chOff x="42575" y="3816275"/>
            <a:chExt cx="735825" cy="1187788"/>
          </a:xfrm>
        </p:grpSpPr>
        <p:sp>
          <p:nvSpPr>
            <p:cNvPr id="97" name="Google Shape;97;p3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flipH="1">
            <a:off x="171550" y="4562775"/>
            <a:ext cx="481075" cy="537975"/>
            <a:chOff x="4678525" y="4254125"/>
            <a:chExt cx="481075" cy="537975"/>
          </a:xfrm>
        </p:grpSpPr>
        <p:sp>
          <p:nvSpPr>
            <p:cNvPr id="112" name="Google Shape;112;p3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3"/>
          <p:cNvGrpSpPr/>
          <p:nvPr/>
        </p:nvGrpSpPr>
        <p:grpSpPr>
          <a:xfrm rot="3790878">
            <a:off x="8060778" y="4063032"/>
            <a:ext cx="735876" cy="1187869"/>
            <a:chOff x="42575" y="3816275"/>
            <a:chExt cx="735825" cy="1187788"/>
          </a:xfrm>
        </p:grpSpPr>
        <p:sp>
          <p:nvSpPr>
            <p:cNvPr id="117" name="Google Shape;117;p3"/>
            <p:cNvSpPr/>
            <p:nvPr/>
          </p:nvSpPr>
          <p:spPr>
            <a:xfrm>
              <a:off x="197375" y="439402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97375" y="40170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87600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27450" y="39785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27450" y="45203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51800" y="421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51800" y="44454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61000" y="46829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2575" y="46085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54038" y="472630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2575" y="4249450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4400" y="38162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6013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87588" y="4877463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 rot="10253456">
            <a:off x="-724147" y="-431270"/>
            <a:ext cx="2453079" cy="1833935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6671950" y="3498650"/>
            <a:ext cx="2873600" cy="237612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64600" y="4232038"/>
            <a:ext cx="467350" cy="752900"/>
            <a:chOff x="3815875" y="1107425"/>
            <a:chExt cx="467350" cy="752900"/>
          </a:xfrm>
        </p:grpSpPr>
        <p:sp>
          <p:nvSpPr>
            <p:cNvPr id="137" name="Google Shape;137;p4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4"/>
          <p:cNvGrpSpPr/>
          <p:nvPr/>
        </p:nvGrpSpPr>
        <p:grpSpPr>
          <a:xfrm>
            <a:off x="8357563" y="435388"/>
            <a:ext cx="481075" cy="537975"/>
            <a:chOff x="4678525" y="4254125"/>
            <a:chExt cx="481075" cy="537975"/>
          </a:xfrm>
        </p:grpSpPr>
        <p:sp>
          <p:nvSpPr>
            <p:cNvPr id="146" name="Google Shape;146;p4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8070588" y="103688"/>
            <a:ext cx="286975" cy="591500"/>
            <a:chOff x="4340125" y="3915375"/>
            <a:chExt cx="286975" cy="591500"/>
          </a:xfrm>
        </p:grpSpPr>
        <p:sp>
          <p:nvSpPr>
            <p:cNvPr id="151" name="Google Shape;151;p4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>
            <a:spLocks noGrp="1"/>
          </p:cNvSpPr>
          <p:nvPr>
            <p:ph type="subTitle" idx="1"/>
          </p:nvPr>
        </p:nvSpPr>
        <p:spPr>
          <a:xfrm>
            <a:off x="720009" y="2393825"/>
            <a:ext cx="2449800" cy="4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2"/>
          </p:nvPr>
        </p:nvSpPr>
        <p:spPr>
          <a:xfrm>
            <a:off x="5979111" y="2393825"/>
            <a:ext cx="2449800" cy="4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3"/>
          </p:nvPr>
        </p:nvSpPr>
        <p:spPr>
          <a:xfrm>
            <a:off x="719998" y="2896625"/>
            <a:ext cx="24498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subTitle" idx="4"/>
          </p:nvPr>
        </p:nvSpPr>
        <p:spPr>
          <a:xfrm>
            <a:off x="5979100" y="2891101"/>
            <a:ext cx="2449800" cy="17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/>
          <p:nvPr/>
        </p:nvSpPr>
        <p:spPr>
          <a:xfrm flipH="1">
            <a:off x="-1266025" y="4022300"/>
            <a:ext cx="2453300" cy="1834100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"/>
          <p:cNvSpPr/>
          <p:nvPr/>
        </p:nvSpPr>
        <p:spPr>
          <a:xfrm flipH="1">
            <a:off x="7586225" y="-1175175"/>
            <a:ext cx="2873600" cy="237612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5"/>
          <p:cNvGrpSpPr/>
          <p:nvPr/>
        </p:nvGrpSpPr>
        <p:grpSpPr>
          <a:xfrm>
            <a:off x="-12686" y="806002"/>
            <a:ext cx="580850" cy="911324"/>
            <a:chOff x="5463951" y="1829527"/>
            <a:chExt cx="580850" cy="911324"/>
          </a:xfrm>
        </p:grpSpPr>
        <p:sp>
          <p:nvSpPr>
            <p:cNvPr id="163" name="Google Shape;163;p5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5"/>
          <p:cNvGrpSpPr/>
          <p:nvPr/>
        </p:nvGrpSpPr>
        <p:grpSpPr>
          <a:xfrm rot="-1223746" flipH="1">
            <a:off x="134272" y="77216"/>
            <a:ext cx="286973" cy="591495"/>
            <a:chOff x="4340125" y="3915375"/>
            <a:chExt cx="286975" cy="591500"/>
          </a:xfrm>
        </p:grpSpPr>
        <p:sp>
          <p:nvSpPr>
            <p:cNvPr id="186" name="Google Shape;186;p5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5"/>
          <p:cNvGrpSpPr/>
          <p:nvPr/>
        </p:nvGrpSpPr>
        <p:grpSpPr>
          <a:xfrm>
            <a:off x="515300" y="266000"/>
            <a:ext cx="481075" cy="537975"/>
            <a:chOff x="4678525" y="4254125"/>
            <a:chExt cx="481075" cy="537975"/>
          </a:xfrm>
        </p:grpSpPr>
        <p:sp>
          <p:nvSpPr>
            <p:cNvPr id="191" name="Google Shape;191;p5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5"/>
          <p:cNvGrpSpPr/>
          <p:nvPr/>
        </p:nvGrpSpPr>
        <p:grpSpPr>
          <a:xfrm rot="-1223746" flipH="1">
            <a:off x="8213535" y="4546191"/>
            <a:ext cx="286973" cy="591495"/>
            <a:chOff x="4340125" y="3915375"/>
            <a:chExt cx="286975" cy="591500"/>
          </a:xfrm>
        </p:grpSpPr>
        <p:sp>
          <p:nvSpPr>
            <p:cNvPr id="196" name="Google Shape;196;p5"/>
            <p:cNvSpPr/>
            <p:nvPr/>
          </p:nvSpPr>
          <p:spPr>
            <a:xfrm>
              <a:off x="4340125" y="3915375"/>
              <a:ext cx="286975" cy="559250"/>
            </a:xfrm>
            <a:custGeom>
              <a:avLst/>
              <a:gdLst/>
              <a:ahLst/>
              <a:cxnLst/>
              <a:rect l="l" t="t" r="r" b="b"/>
              <a:pathLst>
                <a:path w="11479" h="22370" extrusionOk="0">
                  <a:moveTo>
                    <a:pt x="7157" y="789"/>
                  </a:moveTo>
                  <a:lnTo>
                    <a:pt x="7157" y="789"/>
                  </a:lnTo>
                  <a:cubicBezTo>
                    <a:pt x="7772" y="2286"/>
                    <a:pt x="8382" y="3776"/>
                    <a:pt x="8954" y="5275"/>
                  </a:cubicBezTo>
                  <a:cubicBezTo>
                    <a:pt x="9550" y="6823"/>
                    <a:pt x="10240" y="8347"/>
                    <a:pt x="10526" y="9990"/>
                  </a:cubicBezTo>
                  <a:cubicBezTo>
                    <a:pt x="10788" y="11467"/>
                    <a:pt x="10633" y="13026"/>
                    <a:pt x="10145" y="14443"/>
                  </a:cubicBezTo>
                  <a:cubicBezTo>
                    <a:pt x="9645" y="15884"/>
                    <a:pt x="8752" y="17122"/>
                    <a:pt x="7692" y="18206"/>
                  </a:cubicBezTo>
                  <a:cubicBezTo>
                    <a:pt x="7097" y="18813"/>
                    <a:pt x="6442" y="19372"/>
                    <a:pt x="5811" y="19944"/>
                  </a:cubicBezTo>
                  <a:cubicBezTo>
                    <a:pt x="5314" y="20381"/>
                    <a:pt x="4833" y="20869"/>
                    <a:pt x="4612" y="21489"/>
                  </a:cubicBezTo>
                  <a:lnTo>
                    <a:pt x="4612" y="21489"/>
                  </a:lnTo>
                  <a:cubicBezTo>
                    <a:pt x="2621" y="19351"/>
                    <a:pt x="966" y="16698"/>
                    <a:pt x="787" y="13729"/>
                  </a:cubicBezTo>
                  <a:cubicBezTo>
                    <a:pt x="596" y="10514"/>
                    <a:pt x="2394" y="7800"/>
                    <a:pt x="4132" y="5264"/>
                  </a:cubicBezTo>
                  <a:cubicBezTo>
                    <a:pt x="5148" y="3768"/>
                    <a:pt x="6113" y="2252"/>
                    <a:pt x="7157" y="789"/>
                  </a:cubicBezTo>
                  <a:close/>
                  <a:moveTo>
                    <a:pt x="7205" y="1"/>
                  </a:moveTo>
                  <a:cubicBezTo>
                    <a:pt x="7126" y="1"/>
                    <a:pt x="7046" y="39"/>
                    <a:pt x="6990" y="120"/>
                  </a:cubicBezTo>
                  <a:cubicBezTo>
                    <a:pt x="5930" y="1596"/>
                    <a:pt x="4847" y="3049"/>
                    <a:pt x="3787" y="4513"/>
                  </a:cubicBezTo>
                  <a:cubicBezTo>
                    <a:pt x="2822" y="5847"/>
                    <a:pt x="1870" y="7204"/>
                    <a:pt x="1156" y="8693"/>
                  </a:cubicBezTo>
                  <a:cubicBezTo>
                    <a:pt x="453" y="10145"/>
                    <a:pt x="1" y="11717"/>
                    <a:pt x="25" y="13336"/>
                  </a:cubicBezTo>
                  <a:cubicBezTo>
                    <a:pt x="60" y="14991"/>
                    <a:pt x="525" y="16622"/>
                    <a:pt x="1275" y="18087"/>
                  </a:cubicBezTo>
                  <a:cubicBezTo>
                    <a:pt x="2096" y="19682"/>
                    <a:pt x="3287" y="21075"/>
                    <a:pt x="4585" y="22289"/>
                  </a:cubicBezTo>
                  <a:cubicBezTo>
                    <a:pt x="4646" y="22346"/>
                    <a:pt x="4713" y="22369"/>
                    <a:pt x="4777" y="22369"/>
                  </a:cubicBezTo>
                  <a:cubicBezTo>
                    <a:pt x="4997" y="22369"/>
                    <a:pt x="5182" y="22090"/>
                    <a:pt x="4991" y="21887"/>
                  </a:cubicBezTo>
                  <a:lnTo>
                    <a:pt x="4991" y="21887"/>
                  </a:lnTo>
                  <a:cubicBezTo>
                    <a:pt x="5323" y="21325"/>
                    <a:pt x="5795" y="20857"/>
                    <a:pt x="6287" y="20420"/>
                  </a:cubicBezTo>
                  <a:cubicBezTo>
                    <a:pt x="6883" y="19920"/>
                    <a:pt x="7478" y="19420"/>
                    <a:pt x="8026" y="18872"/>
                  </a:cubicBezTo>
                  <a:cubicBezTo>
                    <a:pt x="9133" y="17777"/>
                    <a:pt x="10073" y="16551"/>
                    <a:pt x="10657" y="15110"/>
                  </a:cubicBezTo>
                  <a:cubicBezTo>
                    <a:pt x="11252" y="13681"/>
                    <a:pt x="11478" y="12086"/>
                    <a:pt x="11312" y="10550"/>
                  </a:cubicBezTo>
                  <a:cubicBezTo>
                    <a:pt x="11133" y="8895"/>
                    <a:pt x="10514" y="7335"/>
                    <a:pt x="9859" y="5823"/>
                  </a:cubicBezTo>
                  <a:cubicBezTo>
                    <a:pt x="9049" y="3954"/>
                    <a:pt x="8240" y="2073"/>
                    <a:pt x="7466" y="192"/>
                  </a:cubicBezTo>
                  <a:cubicBezTo>
                    <a:pt x="7418" y="69"/>
                    <a:pt x="7312" y="1"/>
                    <a:pt x="7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421700" y="4035025"/>
              <a:ext cx="87525" cy="471850"/>
            </a:xfrm>
            <a:custGeom>
              <a:avLst/>
              <a:gdLst/>
              <a:ahLst/>
              <a:cxnLst/>
              <a:rect l="l" t="t" r="r" b="b"/>
              <a:pathLst>
                <a:path w="3501" h="18874" extrusionOk="0">
                  <a:moveTo>
                    <a:pt x="3169" y="1"/>
                  </a:moveTo>
                  <a:cubicBezTo>
                    <a:pt x="3087" y="1"/>
                    <a:pt x="3009" y="37"/>
                    <a:pt x="2965" y="120"/>
                  </a:cubicBezTo>
                  <a:cubicBezTo>
                    <a:pt x="1691" y="2466"/>
                    <a:pt x="988" y="5133"/>
                    <a:pt x="572" y="7740"/>
                  </a:cubicBezTo>
                  <a:cubicBezTo>
                    <a:pt x="191" y="10181"/>
                    <a:pt x="0" y="12681"/>
                    <a:pt x="488" y="15110"/>
                  </a:cubicBezTo>
                  <a:cubicBezTo>
                    <a:pt x="619" y="15777"/>
                    <a:pt x="810" y="16432"/>
                    <a:pt x="1072" y="17051"/>
                  </a:cubicBezTo>
                  <a:cubicBezTo>
                    <a:pt x="1191" y="17349"/>
                    <a:pt x="1322" y="17646"/>
                    <a:pt x="1476" y="17932"/>
                  </a:cubicBezTo>
                  <a:cubicBezTo>
                    <a:pt x="1655" y="18242"/>
                    <a:pt x="1905" y="18504"/>
                    <a:pt x="2107" y="18789"/>
                  </a:cubicBezTo>
                  <a:cubicBezTo>
                    <a:pt x="2148" y="18848"/>
                    <a:pt x="2206" y="18873"/>
                    <a:pt x="2263" y="18873"/>
                  </a:cubicBezTo>
                  <a:cubicBezTo>
                    <a:pt x="2389" y="18873"/>
                    <a:pt x="2511" y="18750"/>
                    <a:pt x="2429" y="18611"/>
                  </a:cubicBezTo>
                  <a:cubicBezTo>
                    <a:pt x="2274" y="18349"/>
                    <a:pt x="2191" y="18063"/>
                    <a:pt x="2072" y="17789"/>
                  </a:cubicBezTo>
                  <a:cubicBezTo>
                    <a:pt x="1965" y="17515"/>
                    <a:pt x="1834" y="17242"/>
                    <a:pt x="1738" y="16968"/>
                  </a:cubicBezTo>
                  <a:cubicBezTo>
                    <a:pt x="1536" y="16444"/>
                    <a:pt x="1393" y="15896"/>
                    <a:pt x="1262" y="15360"/>
                  </a:cubicBezTo>
                  <a:cubicBezTo>
                    <a:pt x="1000" y="14205"/>
                    <a:pt x="917" y="13027"/>
                    <a:pt x="929" y="11848"/>
                  </a:cubicBezTo>
                  <a:cubicBezTo>
                    <a:pt x="953" y="9360"/>
                    <a:pt x="1381" y="6847"/>
                    <a:pt x="2024" y="4442"/>
                  </a:cubicBezTo>
                  <a:cubicBezTo>
                    <a:pt x="2405" y="3037"/>
                    <a:pt x="2893" y="1668"/>
                    <a:pt x="3429" y="323"/>
                  </a:cubicBezTo>
                  <a:cubicBezTo>
                    <a:pt x="3500" y="141"/>
                    <a:pt x="3330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396400" y="4105150"/>
              <a:ext cx="165400" cy="136325"/>
            </a:xfrm>
            <a:custGeom>
              <a:avLst/>
              <a:gdLst/>
              <a:ahLst/>
              <a:cxnLst/>
              <a:rect l="l" t="t" r="r" b="b"/>
              <a:pathLst>
                <a:path w="6616" h="5453" extrusionOk="0">
                  <a:moveTo>
                    <a:pt x="6393" y="0"/>
                  </a:moveTo>
                  <a:cubicBezTo>
                    <a:pt x="6369" y="0"/>
                    <a:pt x="6345" y="6"/>
                    <a:pt x="6322" y="18"/>
                  </a:cubicBezTo>
                  <a:cubicBezTo>
                    <a:pt x="5334" y="590"/>
                    <a:pt x="4512" y="1483"/>
                    <a:pt x="3739" y="2292"/>
                  </a:cubicBezTo>
                  <a:cubicBezTo>
                    <a:pt x="3080" y="2981"/>
                    <a:pt x="2437" y="3709"/>
                    <a:pt x="1905" y="4499"/>
                  </a:cubicBezTo>
                  <a:lnTo>
                    <a:pt x="1905" y="4499"/>
                  </a:lnTo>
                  <a:cubicBezTo>
                    <a:pt x="1452" y="3317"/>
                    <a:pt x="1049" y="2122"/>
                    <a:pt x="619" y="935"/>
                  </a:cubicBezTo>
                  <a:cubicBezTo>
                    <a:pt x="567" y="797"/>
                    <a:pt x="449" y="737"/>
                    <a:pt x="335" y="737"/>
                  </a:cubicBezTo>
                  <a:cubicBezTo>
                    <a:pt x="164" y="737"/>
                    <a:pt x="0" y="871"/>
                    <a:pt x="71" y="1078"/>
                  </a:cubicBezTo>
                  <a:cubicBezTo>
                    <a:pt x="571" y="2459"/>
                    <a:pt x="1107" y="3840"/>
                    <a:pt x="1560" y="5245"/>
                  </a:cubicBezTo>
                  <a:cubicBezTo>
                    <a:pt x="1606" y="5383"/>
                    <a:pt x="1721" y="5452"/>
                    <a:pt x="1839" y="5452"/>
                  </a:cubicBezTo>
                  <a:cubicBezTo>
                    <a:pt x="1934" y="5452"/>
                    <a:pt x="2032" y="5407"/>
                    <a:pt x="2095" y="5316"/>
                  </a:cubicBezTo>
                  <a:cubicBezTo>
                    <a:pt x="2762" y="4388"/>
                    <a:pt x="3477" y="3519"/>
                    <a:pt x="4262" y="2685"/>
                  </a:cubicBezTo>
                  <a:cubicBezTo>
                    <a:pt x="5024" y="1887"/>
                    <a:pt x="5917" y="1161"/>
                    <a:pt x="6537" y="244"/>
                  </a:cubicBezTo>
                  <a:cubicBezTo>
                    <a:pt x="6615" y="126"/>
                    <a:pt x="6507" y="0"/>
                    <a:pt x="6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382000" y="4248850"/>
              <a:ext cx="170425" cy="144850"/>
            </a:xfrm>
            <a:custGeom>
              <a:avLst/>
              <a:gdLst/>
              <a:ahLst/>
              <a:cxnLst/>
              <a:rect l="l" t="t" r="r" b="b"/>
              <a:pathLst>
                <a:path w="6817" h="5794" extrusionOk="0">
                  <a:moveTo>
                    <a:pt x="6595" y="0"/>
                  </a:moveTo>
                  <a:cubicBezTo>
                    <a:pt x="6560" y="0"/>
                    <a:pt x="6524" y="10"/>
                    <a:pt x="6493" y="33"/>
                  </a:cubicBezTo>
                  <a:cubicBezTo>
                    <a:pt x="5577" y="747"/>
                    <a:pt x="4815" y="1688"/>
                    <a:pt x="4088" y="2569"/>
                  </a:cubicBezTo>
                  <a:cubicBezTo>
                    <a:pt x="3468" y="3329"/>
                    <a:pt x="2865" y="4097"/>
                    <a:pt x="2293" y="4881"/>
                  </a:cubicBezTo>
                  <a:lnTo>
                    <a:pt x="2293" y="4881"/>
                  </a:lnTo>
                  <a:cubicBezTo>
                    <a:pt x="2026" y="4281"/>
                    <a:pt x="1759" y="3681"/>
                    <a:pt x="1493" y="3081"/>
                  </a:cubicBezTo>
                  <a:cubicBezTo>
                    <a:pt x="1326" y="2712"/>
                    <a:pt x="1171" y="2354"/>
                    <a:pt x="1005" y="1997"/>
                  </a:cubicBezTo>
                  <a:cubicBezTo>
                    <a:pt x="838" y="1628"/>
                    <a:pt x="719" y="1176"/>
                    <a:pt x="457" y="878"/>
                  </a:cubicBezTo>
                  <a:cubicBezTo>
                    <a:pt x="412" y="829"/>
                    <a:pt x="349" y="808"/>
                    <a:pt x="285" y="808"/>
                  </a:cubicBezTo>
                  <a:cubicBezTo>
                    <a:pt x="146" y="808"/>
                    <a:pt x="0" y="910"/>
                    <a:pt x="16" y="1057"/>
                  </a:cubicBezTo>
                  <a:cubicBezTo>
                    <a:pt x="64" y="1450"/>
                    <a:pt x="302" y="1831"/>
                    <a:pt x="457" y="2188"/>
                  </a:cubicBezTo>
                  <a:cubicBezTo>
                    <a:pt x="624" y="2569"/>
                    <a:pt x="790" y="2950"/>
                    <a:pt x="957" y="3331"/>
                  </a:cubicBezTo>
                  <a:cubicBezTo>
                    <a:pt x="1290" y="4105"/>
                    <a:pt x="1636" y="4867"/>
                    <a:pt x="1969" y="5641"/>
                  </a:cubicBezTo>
                  <a:cubicBezTo>
                    <a:pt x="2018" y="5749"/>
                    <a:pt x="2109" y="5794"/>
                    <a:pt x="2205" y="5794"/>
                  </a:cubicBezTo>
                  <a:cubicBezTo>
                    <a:pt x="2319" y="5794"/>
                    <a:pt x="2440" y="5731"/>
                    <a:pt x="2505" y="5641"/>
                  </a:cubicBezTo>
                  <a:cubicBezTo>
                    <a:pt x="3183" y="4712"/>
                    <a:pt x="3874" y="3783"/>
                    <a:pt x="4612" y="2878"/>
                  </a:cubicBezTo>
                  <a:cubicBezTo>
                    <a:pt x="5327" y="2009"/>
                    <a:pt x="6112" y="1164"/>
                    <a:pt x="6743" y="223"/>
                  </a:cubicBezTo>
                  <a:cubicBezTo>
                    <a:pt x="6816" y="105"/>
                    <a:pt x="6708" y="0"/>
                    <a:pt x="6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>
            <a:off x="8627250" y="4572950"/>
            <a:ext cx="481075" cy="537975"/>
            <a:chOff x="4678525" y="4254125"/>
            <a:chExt cx="481075" cy="537975"/>
          </a:xfrm>
        </p:grpSpPr>
        <p:sp>
          <p:nvSpPr>
            <p:cNvPr id="201" name="Google Shape;201;p5"/>
            <p:cNvSpPr/>
            <p:nvPr/>
          </p:nvSpPr>
          <p:spPr>
            <a:xfrm>
              <a:off x="4716675" y="4254125"/>
              <a:ext cx="442925" cy="460200"/>
            </a:xfrm>
            <a:custGeom>
              <a:avLst/>
              <a:gdLst/>
              <a:ahLst/>
              <a:cxnLst/>
              <a:rect l="l" t="t" r="r" b="b"/>
              <a:pathLst>
                <a:path w="17717" h="18408" extrusionOk="0">
                  <a:moveTo>
                    <a:pt x="16919" y="0"/>
                  </a:moveTo>
                  <a:lnTo>
                    <a:pt x="16919" y="0"/>
                  </a:lnTo>
                  <a:cubicBezTo>
                    <a:pt x="15621" y="1393"/>
                    <a:pt x="13776" y="2120"/>
                    <a:pt x="11954" y="2679"/>
                  </a:cubicBezTo>
                  <a:cubicBezTo>
                    <a:pt x="10132" y="3227"/>
                    <a:pt x="8251" y="3667"/>
                    <a:pt x="6620" y="4644"/>
                  </a:cubicBezTo>
                  <a:cubicBezTo>
                    <a:pt x="4274" y="6025"/>
                    <a:pt x="2643" y="8394"/>
                    <a:pt x="1655" y="10942"/>
                  </a:cubicBezTo>
                  <a:cubicBezTo>
                    <a:pt x="738" y="13323"/>
                    <a:pt x="333" y="15871"/>
                    <a:pt x="0" y="18407"/>
                  </a:cubicBezTo>
                  <a:cubicBezTo>
                    <a:pt x="1221" y="18006"/>
                    <a:pt x="2503" y="17922"/>
                    <a:pt x="3804" y="17922"/>
                  </a:cubicBezTo>
                  <a:cubicBezTo>
                    <a:pt x="4753" y="17922"/>
                    <a:pt x="5712" y="17967"/>
                    <a:pt x="6664" y="17967"/>
                  </a:cubicBezTo>
                  <a:cubicBezTo>
                    <a:pt x="7930" y="17967"/>
                    <a:pt x="9183" y="17887"/>
                    <a:pt x="10382" y="17514"/>
                  </a:cubicBezTo>
                  <a:cubicBezTo>
                    <a:pt x="13633" y="16502"/>
                    <a:pt x="15919" y="13419"/>
                    <a:pt x="16824" y="10144"/>
                  </a:cubicBezTo>
                  <a:cubicBezTo>
                    <a:pt x="17717" y="6858"/>
                    <a:pt x="17431" y="3370"/>
                    <a:pt x="16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678525" y="4307850"/>
              <a:ext cx="446050" cy="484250"/>
            </a:xfrm>
            <a:custGeom>
              <a:avLst/>
              <a:gdLst/>
              <a:ahLst/>
              <a:cxnLst/>
              <a:rect l="l" t="t" r="r" b="b"/>
              <a:pathLst>
                <a:path w="17842" h="19370" extrusionOk="0">
                  <a:moveTo>
                    <a:pt x="17600" y="0"/>
                  </a:moveTo>
                  <a:cubicBezTo>
                    <a:pt x="17543" y="0"/>
                    <a:pt x="17488" y="27"/>
                    <a:pt x="17457" y="90"/>
                  </a:cubicBezTo>
                  <a:cubicBezTo>
                    <a:pt x="16683" y="1721"/>
                    <a:pt x="15933" y="3364"/>
                    <a:pt x="14861" y="4828"/>
                  </a:cubicBezTo>
                  <a:cubicBezTo>
                    <a:pt x="13825" y="6245"/>
                    <a:pt x="12504" y="7424"/>
                    <a:pt x="11087" y="8448"/>
                  </a:cubicBezTo>
                  <a:cubicBezTo>
                    <a:pt x="8348" y="10436"/>
                    <a:pt x="5288" y="11984"/>
                    <a:pt x="2895" y="14425"/>
                  </a:cubicBezTo>
                  <a:cubicBezTo>
                    <a:pt x="2252" y="15068"/>
                    <a:pt x="1669" y="15770"/>
                    <a:pt x="1181" y="16532"/>
                  </a:cubicBezTo>
                  <a:cubicBezTo>
                    <a:pt x="693" y="17282"/>
                    <a:pt x="240" y="18128"/>
                    <a:pt x="50" y="18997"/>
                  </a:cubicBezTo>
                  <a:cubicBezTo>
                    <a:pt x="0" y="19229"/>
                    <a:pt x="168" y="19370"/>
                    <a:pt x="342" y="19370"/>
                  </a:cubicBezTo>
                  <a:cubicBezTo>
                    <a:pt x="463" y="19370"/>
                    <a:pt x="587" y="19302"/>
                    <a:pt x="645" y="19152"/>
                  </a:cubicBezTo>
                  <a:cubicBezTo>
                    <a:pt x="943" y="18401"/>
                    <a:pt x="1240" y="17663"/>
                    <a:pt x="1669" y="16973"/>
                  </a:cubicBezTo>
                  <a:cubicBezTo>
                    <a:pt x="2098" y="16294"/>
                    <a:pt x="2598" y="15675"/>
                    <a:pt x="3145" y="15092"/>
                  </a:cubicBezTo>
                  <a:cubicBezTo>
                    <a:pt x="4265" y="13913"/>
                    <a:pt x="5562" y="12925"/>
                    <a:pt x="6908" y="12020"/>
                  </a:cubicBezTo>
                  <a:cubicBezTo>
                    <a:pt x="9777" y="10079"/>
                    <a:pt x="12920" y="8376"/>
                    <a:pt x="15087" y="5590"/>
                  </a:cubicBezTo>
                  <a:cubicBezTo>
                    <a:pt x="16314" y="4007"/>
                    <a:pt x="17254" y="2173"/>
                    <a:pt x="17802" y="244"/>
                  </a:cubicBezTo>
                  <a:cubicBezTo>
                    <a:pt x="17842" y="109"/>
                    <a:pt x="17716" y="0"/>
                    <a:pt x="17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752925" y="4462475"/>
              <a:ext cx="267675" cy="210575"/>
            </a:xfrm>
            <a:custGeom>
              <a:avLst/>
              <a:gdLst/>
              <a:ahLst/>
              <a:cxnLst/>
              <a:rect l="l" t="t" r="r" b="b"/>
              <a:pathLst>
                <a:path w="10707" h="8423" extrusionOk="0">
                  <a:moveTo>
                    <a:pt x="3550" y="0"/>
                  </a:moveTo>
                  <a:cubicBezTo>
                    <a:pt x="3450" y="0"/>
                    <a:pt x="3353" y="46"/>
                    <a:pt x="3301" y="155"/>
                  </a:cubicBezTo>
                  <a:cubicBezTo>
                    <a:pt x="2705" y="1441"/>
                    <a:pt x="2217" y="2787"/>
                    <a:pt x="1693" y="4096"/>
                  </a:cubicBezTo>
                  <a:cubicBezTo>
                    <a:pt x="1158" y="5430"/>
                    <a:pt x="622" y="6752"/>
                    <a:pt x="86" y="8085"/>
                  </a:cubicBezTo>
                  <a:cubicBezTo>
                    <a:pt x="1" y="8284"/>
                    <a:pt x="187" y="8423"/>
                    <a:pt x="369" y="8423"/>
                  </a:cubicBezTo>
                  <a:cubicBezTo>
                    <a:pt x="416" y="8423"/>
                    <a:pt x="462" y="8414"/>
                    <a:pt x="503" y="8395"/>
                  </a:cubicBezTo>
                  <a:cubicBezTo>
                    <a:pt x="2039" y="7680"/>
                    <a:pt x="3694" y="7252"/>
                    <a:pt x="5360" y="6990"/>
                  </a:cubicBezTo>
                  <a:cubicBezTo>
                    <a:pt x="6206" y="6859"/>
                    <a:pt x="7039" y="6775"/>
                    <a:pt x="7885" y="6704"/>
                  </a:cubicBezTo>
                  <a:cubicBezTo>
                    <a:pt x="8742" y="6621"/>
                    <a:pt x="9611" y="6513"/>
                    <a:pt x="10480" y="6442"/>
                  </a:cubicBezTo>
                  <a:cubicBezTo>
                    <a:pt x="10694" y="6430"/>
                    <a:pt x="10706" y="6097"/>
                    <a:pt x="10480" y="6097"/>
                  </a:cubicBezTo>
                  <a:cubicBezTo>
                    <a:pt x="9575" y="6132"/>
                    <a:pt x="8682" y="6120"/>
                    <a:pt x="7789" y="6180"/>
                  </a:cubicBezTo>
                  <a:cubicBezTo>
                    <a:pt x="6932" y="6240"/>
                    <a:pt x="6075" y="6335"/>
                    <a:pt x="5218" y="6466"/>
                  </a:cubicBezTo>
                  <a:cubicBezTo>
                    <a:pt x="3729" y="6692"/>
                    <a:pt x="2267" y="7050"/>
                    <a:pt x="877" y="7618"/>
                  </a:cubicBezTo>
                  <a:lnTo>
                    <a:pt x="877" y="7618"/>
                  </a:lnTo>
                  <a:cubicBezTo>
                    <a:pt x="1339" y="6515"/>
                    <a:pt x="1800" y="5417"/>
                    <a:pt x="2253" y="4311"/>
                  </a:cubicBezTo>
                  <a:cubicBezTo>
                    <a:pt x="2801" y="3013"/>
                    <a:pt x="3396" y="1715"/>
                    <a:pt x="3872" y="394"/>
                  </a:cubicBezTo>
                  <a:cubicBezTo>
                    <a:pt x="3951" y="174"/>
                    <a:pt x="3744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4931000" y="4366650"/>
              <a:ext cx="183350" cy="183475"/>
            </a:xfrm>
            <a:custGeom>
              <a:avLst/>
              <a:gdLst/>
              <a:ahLst/>
              <a:cxnLst/>
              <a:rect l="l" t="t" r="r" b="b"/>
              <a:pathLst>
                <a:path w="7334" h="7339" extrusionOk="0">
                  <a:moveTo>
                    <a:pt x="2205" y="0"/>
                  </a:moveTo>
                  <a:cubicBezTo>
                    <a:pt x="2080" y="0"/>
                    <a:pt x="1960" y="70"/>
                    <a:pt x="1928" y="226"/>
                  </a:cubicBezTo>
                  <a:cubicBezTo>
                    <a:pt x="1809" y="786"/>
                    <a:pt x="1786" y="1369"/>
                    <a:pt x="1678" y="1929"/>
                  </a:cubicBezTo>
                  <a:cubicBezTo>
                    <a:pt x="1571" y="2488"/>
                    <a:pt x="1452" y="3060"/>
                    <a:pt x="1297" y="3607"/>
                  </a:cubicBezTo>
                  <a:cubicBezTo>
                    <a:pt x="988" y="4727"/>
                    <a:pt x="583" y="5810"/>
                    <a:pt x="95" y="6858"/>
                  </a:cubicBezTo>
                  <a:cubicBezTo>
                    <a:pt x="1" y="7057"/>
                    <a:pt x="127" y="7339"/>
                    <a:pt x="346" y="7339"/>
                  </a:cubicBezTo>
                  <a:cubicBezTo>
                    <a:pt x="376" y="7339"/>
                    <a:pt x="407" y="7334"/>
                    <a:pt x="440" y="7322"/>
                  </a:cubicBezTo>
                  <a:cubicBezTo>
                    <a:pt x="1547" y="6929"/>
                    <a:pt x="2667" y="6584"/>
                    <a:pt x="3798" y="6286"/>
                  </a:cubicBezTo>
                  <a:cubicBezTo>
                    <a:pt x="4357" y="6143"/>
                    <a:pt x="4905" y="6013"/>
                    <a:pt x="5453" y="5882"/>
                  </a:cubicBezTo>
                  <a:cubicBezTo>
                    <a:pt x="6036" y="5739"/>
                    <a:pt x="6631" y="5620"/>
                    <a:pt x="7191" y="5393"/>
                  </a:cubicBezTo>
                  <a:cubicBezTo>
                    <a:pt x="7334" y="5334"/>
                    <a:pt x="7322" y="5131"/>
                    <a:pt x="7155" y="5120"/>
                  </a:cubicBezTo>
                  <a:lnTo>
                    <a:pt x="7155" y="5131"/>
                  </a:lnTo>
                  <a:cubicBezTo>
                    <a:pt x="7066" y="5127"/>
                    <a:pt x="6977" y="5125"/>
                    <a:pt x="6888" y="5125"/>
                  </a:cubicBezTo>
                  <a:cubicBezTo>
                    <a:pt x="5816" y="5125"/>
                    <a:pt x="4713" y="5438"/>
                    <a:pt x="3691" y="5691"/>
                  </a:cubicBezTo>
                  <a:cubicBezTo>
                    <a:pt x="2766" y="5929"/>
                    <a:pt x="1857" y="6191"/>
                    <a:pt x="950" y="6487"/>
                  </a:cubicBezTo>
                  <a:lnTo>
                    <a:pt x="950" y="6487"/>
                  </a:lnTo>
                  <a:cubicBezTo>
                    <a:pt x="1331" y="5621"/>
                    <a:pt x="1651" y="4735"/>
                    <a:pt x="1905" y="3834"/>
                  </a:cubicBezTo>
                  <a:cubicBezTo>
                    <a:pt x="2071" y="3262"/>
                    <a:pt x="2202" y="2691"/>
                    <a:pt x="2309" y="2107"/>
                  </a:cubicBezTo>
                  <a:cubicBezTo>
                    <a:pt x="2417" y="1524"/>
                    <a:pt x="2548" y="905"/>
                    <a:pt x="2536" y="309"/>
                  </a:cubicBezTo>
                  <a:cubicBezTo>
                    <a:pt x="2536" y="115"/>
                    <a:pt x="2366" y="0"/>
                    <a:pt x="2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6"/>
          <p:cNvSpPr/>
          <p:nvPr/>
        </p:nvSpPr>
        <p:spPr>
          <a:xfrm>
            <a:off x="7764700" y="4139950"/>
            <a:ext cx="2453300" cy="1834100"/>
          </a:xfrm>
          <a:custGeom>
            <a:avLst/>
            <a:gdLst/>
            <a:ahLst/>
            <a:cxnLst/>
            <a:rect l="l" t="t" r="r" b="b"/>
            <a:pathLst>
              <a:path w="98132" h="73364" extrusionOk="0">
                <a:moveTo>
                  <a:pt x="63582" y="0"/>
                </a:moveTo>
                <a:cubicBezTo>
                  <a:pt x="60185" y="0"/>
                  <a:pt x="56856" y="742"/>
                  <a:pt x="53828" y="2437"/>
                </a:cubicBezTo>
                <a:cubicBezTo>
                  <a:pt x="45173" y="7295"/>
                  <a:pt x="41339" y="18475"/>
                  <a:pt x="32373" y="22714"/>
                </a:cubicBezTo>
                <a:cubicBezTo>
                  <a:pt x="26444" y="25523"/>
                  <a:pt x="19300" y="24726"/>
                  <a:pt x="13347" y="27512"/>
                </a:cubicBezTo>
                <a:cubicBezTo>
                  <a:pt x="8680" y="29691"/>
                  <a:pt x="5108" y="34084"/>
                  <a:pt x="3929" y="39108"/>
                </a:cubicBezTo>
                <a:cubicBezTo>
                  <a:pt x="0" y="55849"/>
                  <a:pt x="20408" y="69457"/>
                  <a:pt x="34243" y="72327"/>
                </a:cubicBezTo>
                <a:cubicBezTo>
                  <a:pt x="37651" y="73034"/>
                  <a:pt x="41111" y="73364"/>
                  <a:pt x="44578" y="73364"/>
                </a:cubicBezTo>
                <a:cubicBezTo>
                  <a:pt x="52896" y="73364"/>
                  <a:pt x="61249" y="71468"/>
                  <a:pt x="68997" y="68350"/>
                </a:cubicBezTo>
                <a:cubicBezTo>
                  <a:pt x="76105" y="65493"/>
                  <a:pt x="82892" y="61540"/>
                  <a:pt x="88178" y="55991"/>
                </a:cubicBezTo>
                <a:cubicBezTo>
                  <a:pt x="93464" y="50443"/>
                  <a:pt x="97167" y="43180"/>
                  <a:pt x="97560" y="35513"/>
                </a:cubicBezTo>
                <a:cubicBezTo>
                  <a:pt x="98132" y="24297"/>
                  <a:pt x="91476" y="13617"/>
                  <a:pt x="82487" y="6878"/>
                </a:cubicBezTo>
                <a:cubicBezTo>
                  <a:pt x="77081" y="2818"/>
                  <a:pt x="70203" y="0"/>
                  <a:pt x="635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"/>
          <p:cNvSpPr/>
          <p:nvPr/>
        </p:nvSpPr>
        <p:spPr>
          <a:xfrm>
            <a:off x="-1449025" y="-1155075"/>
            <a:ext cx="2873600" cy="2376125"/>
          </a:xfrm>
          <a:custGeom>
            <a:avLst/>
            <a:gdLst/>
            <a:ahLst/>
            <a:cxnLst/>
            <a:rect l="l" t="t" r="r" b="b"/>
            <a:pathLst>
              <a:path w="114944" h="95045" extrusionOk="0">
                <a:moveTo>
                  <a:pt x="94568" y="1"/>
                </a:moveTo>
                <a:cubicBezTo>
                  <a:pt x="93408" y="1"/>
                  <a:pt x="92248" y="108"/>
                  <a:pt x="91107" y="328"/>
                </a:cubicBezTo>
                <a:cubicBezTo>
                  <a:pt x="85535" y="1399"/>
                  <a:pt x="80546" y="5066"/>
                  <a:pt x="77737" y="9983"/>
                </a:cubicBezTo>
                <a:cubicBezTo>
                  <a:pt x="74379" y="15889"/>
                  <a:pt x="74141" y="23080"/>
                  <a:pt x="71486" y="29331"/>
                </a:cubicBezTo>
                <a:cubicBezTo>
                  <a:pt x="68128" y="37261"/>
                  <a:pt x="60723" y="43333"/>
                  <a:pt x="52293" y="45071"/>
                </a:cubicBezTo>
                <a:cubicBezTo>
                  <a:pt x="42339" y="47119"/>
                  <a:pt x="31576" y="47893"/>
                  <a:pt x="22325" y="52405"/>
                </a:cubicBezTo>
                <a:cubicBezTo>
                  <a:pt x="8978" y="58918"/>
                  <a:pt x="1" y="79635"/>
                  <a:pt x="15812" y="89458"/>
                </a:cubicBezTo>
                <a:cubicBezTo>
                  <a:pt x="22589" y="93660"/>
                  <a:pt x="31327" y="95044"/>
                  <a:pt x="40262" y="95044"/>
                </a:cubicBezTo>
                <a:cubicBezTo>
                  <a:pt x="45300" y="95044"/>
                  <a:pt x="50400" y="94604"/>
                  <a:pt x="55246" y="93982"/>
                </a:cubicBezTo>
                <a:cubicBezTo>
                  <a:pt x="59282" y="93470"/>
                  <a:pt x="63140" y="92827"/>
                  <a:pt x="66640" y="92208"/>
                </a:cubicBezTo>
                <a:cubicBezTo>
                  <a:pt x="82713" y="89362"/>
                  <a:pt x="96929" y="81516"/>
                  <a:pt x="105050" y="66919"/>
                </a:cubicBezTo>
                <a:cubicBezTo>
                  <a:pt x="111157" y="55918"/>
                  <a:pt x="113789" y="43249"/>
                  <a:pt x="114444" y="30676"/>
                </a:cubicBezTo>
                <a:cubicBezTo>
                  <a:pt x="114944" y="21342"/>
                  <a:pt x="113920" y="10876"/>
                  <a:pt x="106955" y="4638"/>
                </a:cubicBezTo>
                <a:cubicBezTo>
                  <a:pt x="103593" y="1626"/>
                  <a:pt x="99079" y="1"/>
                  <a:pt x="9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6"/>
          <p:cNvGrpSpPr/>
          <p:nvPr/>
        </p:nvGrpSpPr>
        <p:grpSpPr>
          <a:xfrm>
            <a:off x="34498" y="3993587"/>
            <a:ext cx="1052375" cy="1109275"/>
            <a:chOff x="34498" y="3993587"/>
            <a:chExt cx="1052375" cy="1109275"/>
          </a:xfrm>
        </p:grpSpPr>
        <p:sp>
          <p:nvSpPr>
            <p:cNvPr id="211" name="Google Shape;211;p6"/>
            <p:cNvSpPr/>
            <p:nvPr/>
          </p:nvSpPr>
          <p:spPr>
            <a:xfrm>
              <a:off x="278198" y="45559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78210" y="423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88023" y="4384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88023" y="465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720000" y="4555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960273" y="4976262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27223" y="48721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68373" y="46486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55798" y="48816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4498" y="43211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68373" y="3993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03160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551298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 rot="10800000">
            <a:off x="8068653" y="27933"/>
            <a:ext cx="1052375" cy="1109275"/>
            <a:chOff x="34498" y="3993587"/>
            <a:chExt cx="1052375" cy="1109275"/>
          </a:xfrm>
        </p:grpSpPr>
        <p:sp>
          <p:nvSpPr>
            <p:cNvPr id="225" name="Google Shape;225;p6"/>
            <p:cNvSpPr/>
            <p:nvPr/>
          </p:nvSpPr>
          <p:spPr>
            <a:xfrm>
              <a:off x="278198" y="45559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278210" y="423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88023" y="4384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88023" y="46597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720000" y="4555975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960273" y="4976262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27223" y="48721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373" y="46486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55798" y="48816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34498" y="432113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373" y="3993587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103160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551298" y="4976249"/>
              <a:ext cx="126600" cy="1266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6"/>
          <p:cNvGrpSpPr/>
          <p:nvPr/>
        </p:nvGrpSpPr>
        <p:grpSpPr>
          <a:xfrm>
            <a:off x="1" y="79327"/>
            <a:ext cx="580850" cy="911324"/>
            <a:chOff x="5463951" y="1829527"/>
            <a:chExt cx="580850" cy="911324"/>
          </a:xfrm>
        </p:grpSpPr>
        <p:sp>
          <p:nvSpPr>
            <p:cNvPr id="239" name="Google Shape;239;p6"/>
            <p:cNvSpPr/>
            <p:nvPr/>
          </p:nvSpPr>
          <p:spPr>
            <a:xfrm>
              <a:off x="5788721" y="1833308"/>
              <a:ext cx="105329" cy="352568"/>
            </a:xfrm>
            <a:custGeom>
              <a:avLst/>
              <a:gdLst/>
              <a:ahLst/>
              <a:cxnLst/>
              <a:rect l="l" t="t" r="r" b="b"/>
              <a:pathLst>
                <a:path w="1978" h="6621" extrusionOk="0">
                  <a:moveTo>
                    <a:pt x="929" y="1"/>
                  </a:moveTo>
                  <a:cubicBezTo>
                    <a:pt x="918" y="406"/>
                    <a:pt x="787" y="799"/>
                    <a:pt x="656" y="1192"/>
                  </a:cubicBezTo>
                  <a:cubicBezTo>
                    <a:pt x="203" y="2680"/>
                    <a:pt x="1" y="4311"/>
                    <a:pt x="525" y="5763"/>
                  </a:cubicBezTo>
                  <a:cubicBezTo>
                    <a:pt x="620" y="6037"/>
                    <a:pt x="739" y="6299"/>
                    <a:pt x="751" y="6585"/>
                  </a:cubicBezTo>
                  <a:lnTo>
                    <a:pt x="846" y="6621"/>
                  </a:lnTo>
                  <a:cubicBezTo>
                    <a:pt x="1084" y="6121"/>
                    <a:pt x="1310" y="5609"/>
                    <a:pt x="1513" y="5097"/>
                  </a:cubicBezTo>
                  <a:cubicBezTo>
                    <a:pt x="1632" y="4811"/>
                    <a:pt x="1739" y="4513"/>
                    <a:pt x="1811" y="4216"/>
                  </a:cubicBezTo>
                  <a:cubicBezTo>
                    <a:pt x="1977" y="3513"/>
                    <a:pt x="1906" y="2751"/>
                    <a:pt x="1715" y="2049"/>
                  </a:cubicBezTo>
                  <a:cubicBezTo>
                    <a:pt x="1537" y="1346"/>
                    <a:pt x="1227" y="66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5605489" y="2155419"/>
              <a:ext cx="431857" cy="277219"/>
            </a:xfrm>
            <a:custGeom>
              <a:avLst/>
              <a:gdLst/>
              <a:ahLst/>
              <a:cxnLst/>
              <a:rect l="l" t="t" r="r" b="b"/>
              <a:pathLst>
                <a:path w="8110" h="5206" extrusionOk="0">
                  <a:moveTo>
                    <a:pt x="1" y="0"/>
                  </a:moveTo>
                  <a:cubicBezTo>
                    <a:pt x="215" y="977"/>
                    <a:pt x="49" y="2048"/>
                    <a:pt x="549" y="2905"/>
                  </a:cubicBezTo>
                  <a:cubicBezTo>
                    <a:pt x="1001" y="3703"/>
                    <a:pt x="1894" y="4108"/>
                    <a:pt x="2644" y="4608"/>
                  </a:cubicBezTo>
                  <a:cubicBezTo>
                    <a:pt x="2775" y="4703"/>
                    <a:pt x="2906" y="4798"/>
                    <a:pt x="2989" y="4929"/>
                  </a:cubicBezTo>
                  <a:cubicBezTo>
                    <a:pt x="3360" y="5119"/>
                    <a:pt x="3777" y="5206"/>
                    <a:pt x="4195" y="5206"/>
                  </a:cubicBezTo>
                  <a:cubicBezTo>
                    <a:pt x="4382" y="5206"/>
                    <a:pt x="4568" y="5189"/>
                    <a:pt x="4751" y="5156"/>
                  </a:cubicBezTo>
                  <a:cubicBezTo>
                    <a:pt x="5335" y="5048"/>
                    <a:pt x="5894" y="4763"/>
                    <a:pt x="6359" y="4394"/>
                  </a:cubicBezTo>
                  <a:cubicBezTo>
                    <a:pt x="6633" y="4167"/>
                    <a:pt x="6883" y="3917"/>
                    <a:pt x="7133" y="3655"/>
                  </a:cubicBezTo>
                  <a:cubicBezTo>
                    <a:pt x="7454" y="3322"/>
                    <a:pt x="7788" y="2989"/>
                    <a:pt x="8109" y="2655"/>
                  </a:cubicBezTo>
                  <a:lnTo>
                    <a:pt x="8109" y="2655"/>
                  </a:lnTo>
                  <a:cubicBezTo>
                    <a:pt x="7811" y="2679"/>
                    <a:pt x="7526" y="2703"/>
                    <a:pt x="7240" y="2727"/>
                  </a:cubicBezTo>
                  <a:cubicBezTo>
                    <a:pt x="6526" y="2774"/>
                    <a:pt x="5811" y="2834"/>
                    <a:pt x="5156" y="3120"/>
                  </a:cubicBezTo>
                  <a:cubicBezTo>
                    <a:pt x="4299" y="3489"/>
                    <a:pt x="3644" y="4203"/>
                    <a:pt x="3013" y="4906"/>
                  </a:cubicBezTo>
                  <a:cubicBezTo>
                    <a:pt x="3025" y="3870"/>
                    <a:pt x="2918" y="2786"/>
                    <a:pt x="2370" y="1917"/>
                  </a:cubicBezTo>
                  <a:cubicBezTo>
                    <a:pt x="1811" y="1060"/>
                    <a:pt x="894" y="5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550961" y="2654853"/>
              <a:ext cx="286645" cy="80194"/>
            </a:xfrm>
            <a:custGeom>
              <a:avLst/>
              <a:gdLst/>
              <a:ahLst/>
              <a:cxnLst/>
              <a:rect l="l" t="t" r="r" b="b"/>
              <a:pathLst>
                <a:path w="5383" h="1506" extrusionOk="0">
                  <a:moveTo>
                    <a:pt x="2748" y="0"/>
                  </a:moveTo>
                  <a:cubicBezTo>
                    <a:pt x="1795" y="0"/>
                    <a:pt x="834" y="224"/>
                    <a:pt x="1" y="646"/>
                  </a:cubicBezTo>
                  <a:cubicBezTo>
                    <a:pt x="513" y="1003"/>
                    <a:pt x="1382" y="1134"/>
                    <a:pt x="2001" y="1289"/>
                  </a:cubicBezTo>
                  <a:cubicBezTo>
                    <a:pt x="2394" y="1384"/>
                    <a:pt x="2787" y="1468"/>
                    <a:pt x="3192" y="1504"/>
                  </a:cubicBezTo>
                  <a:cubicBezTo>
                    <a:pt x="3231" y="1505"/>
                    <a:pt x="3270" y="1505"/>
                    <a:pt x="3309" y="1505"/>
                  </a:cubicBezTo>
                  <a:cubicBezTo>
                    <a:pt x="3686" y="1505"/>
                    <a:pt x="4059" y="1450"/>
                    <a:pt x="4382" y="1277"/>
                  </a:cubicBezTo>
                  <a:cubicBezTo>
                    <a:pt x="4728" y="1087"/>
                    <a:pt x="5013" y="789"/>
                    <a:pt x="5383" y="658"/>
                  </a:cubicBezTo>
                  <a:cubicBezTo>
                    <a:pt x="4596" y="212"/>
                    <a:pt x="3676" y="0"/>
                    <a:pt x="2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489511" y="2407719"/>
              <a:ext cx="111612" cy="280947"/>
            </a:xfrm>
            <a:custGeom>
              <a:avLst/>
              <a:gdLst/>
              <a:ahLst/>
              <a:cxnLst/>
              <a:rect l="l" t="t" r="r" b="b"/>
              <a:pathLst>
                <a:path w="2096" h="5276" extrusionOk="0">
                  <a:moveTo>
                    <a:pt x="0" y="1"/>
                  </a:moveTo>
                  <a:cubicBezTo>
                    <a:pt x="155" y="644"/>
                    <a:pt x="83" y="1323"/>
                    <a:pt x="48" y="1977"/>
                  </a:cubicBezTo>
                  <a:cubicBezTo>
                    <a:pt x="0" y="2644"/>
                    <a:pt x="0" y="3335"/>
                    <a:pt x="274" y="3942"/>
                  </a:cubicBezTo>
                  <a:cubicBezTo>
                    <a:pt x="500" y="4418"/>
                    <a:pt x="786" y="4906"/>
                    <a:pt x="1155" y="5275"/>
                  </a:cubicBezTo>
                  <a:cubicBezTo>
                    <a:pt x="1988" y="4228"/>
                    <a:pt x="2096" y="2656"/>
                    <a:pt x="1405" y="1513"/>
                  </a:cubicBezTo>
                  <a:cubicBezTo>
                    <a:pt x="1048" y="918"/>
                    <a:pt x="524" y="4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5653041" y="2000727"/>
              <a:ext cx="164276" cy="267581"/>
            </a:xfrm>
            <a:custGeom>
              <a:avLst/>
              <a:gdLst/>
              <a:ahLst/>
              <a:cxnLst/>
              <a:rect l="l" t="t" r="r" b="b"/>
              <a:pathLst>
                <a:path w="3085" h="5025" extrusionOk="0">
                  <a:moveTo>
                    <a:pt x="1" y="0"/>
                  </a:moveTo>
                  <a:cubicBezTo>
                    <a:pt x="263" y="429"/>
                    <a:pt x="239" y="965"/>
                    <a:pt x="287" y="1465"/>
                  </a:cubicBezTo>
                  <a:cubicBezTo>
                    <a:pt x="322" y="1917"/>
                    <a:pt x="418" y="2358"/>
                    <a:pt x="572" y="2774"/>
                  </a:cubicBezTo>
                  <a:cubicBezTo>
                    <a:pt x="680" y="3036"/>
                    <a:pt x="799" y="3298"/>
                    <a:pt x="953" y="3524"/>
                  </a:cubicBezTo>
                  <a:lnTo>
                    <a:pt x="953" y="3536"/>
                  </a:lnTo>
                  <a:cubicBezTo>
                    <a:pt x="1453" y="4263"/>
                    <a:pt x="2263" y="4727"/>
                    <a:pt x="3085" y="5025"/>
                  </a:cubicBezTo>
                  <a:cubicBezTo>
                    <a:pt x="2906" y="3870"/>
                    <a:pt x="2561" y="2512"/>
                    <a:pt x="1918" y="1536"/>
                  </a:cubicBezTo>
                  <a:cubicBezTo>
                    <a:pt x="1453" y="857"/>
                    <a:pt x="775" y="3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5675246" y="2490949"/>
              <a:ext cx="275196" cy="100749"/>
            </a:xfrm>
            <a:custGeom>
              <a:avLst/>
              <a:gdLst/>
              <a:ahLst/>
              <a:cxnLst/>
              <a:rect l="l" t="t" r="r" b="b"/>
              <a:pathLst>
                <a:path w="5168" h="1892" extrusionOk="0">
                  <a:moveTo>
                    <a:pt x="3495" y="1"/>
                  </a:moveTo>
                  <a:cubicBezTo>
                    <a:pt x="3318" y="1"/>
                    <a:pt x="3142" y="11"/>
                    <a:pt x="2965" y="33"/>
                  </a:cubicBezTo>
                  <a:cubicBezTo>
                    <a:pt x="1882" y="176"/>
                    <a:pt x="929" y="795"/>
                    <a:pt x="24" y="1403"/>
                  </a:cubicBezTo>
                  <a:cubicBezTo>
                    <a:pt x="12" y="1426"/>
                    <a:pt x="1" y="1450"/>
                    <a:pt x="1" y="1474"/>
                  </a:cubicBezTo>
                  <a:cubicBezTo>
                    <a:pt x="721" y="1683"/>
                    <a:pt x="1487" y="1892"/>
                    <a:pt x="2243" y="1892"/>
                  </a:cubicBezTo>
                  <a:cubicBezTo>
                    <a:pt x="2349" y="1892"/>
                    <a:pt x="2455" y="1888"/>
                    <a:pt x="2560" y="1879"/>
                  </a:cubicBezTo>
                  <a:cubicBezTo>
                    <a:pt x="2834" y="1855"/>
                    <a:pt x="3120" y="1807"/>
                    <a:pt x="3382" y="1700"/>
                  </a:cubicBezTo>
                  <a:cubicBezTo>
                    <a:pt x="3727" y="1557"/>
                    <a:pt x="4025" y="1307"/>
                    <a:pt x="4299" y="1057"/>
                  </a:cubicBezTo>
                  <a:cubicBezTo>
                    <a:pt x="4596" y="783"/>
                    <a:pt x="4882" y="498"/>
                    <a:pt x="5168" y="200"/>
                  </a:cubicBezTo>
                  <a:cubicBezTo>
                    <a:pt x="4615" y="100"/>
                    <a:pt x="4056" y="1"/>
                    <a:pt x="3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5549736" y="2289184"/>
              <a:ext cx="140793" cy="277752"/>
            </a:xfrm>
            <a:custGeom>
              <a:avLst/>
              <a:gdLst/>
              <a:ahLst/>
              <a:cxnLst/>
              <a:rect l="l" t="t" r="r" b="b"/>
              <a:pathLst>
                <a:path w="2644" h="5216" extrusionOk="0">
                  <a:moveTo>
                    <a:pt x="0" y="0"/>
                  </a:moveTo>
                  <a:cubicBezTo>
                    <a:pt x="48" y="524"/>
                    <a:pt x="83" y="1048"/>
                    <a:pt x="131" y="1560"/>
                  </a:cubicBezTo>
                  <a:cubicBezTo>
                    <a:pt x="155" y="1810"/>
                    <a:pt x="167" y="2060"/>
                    <a:pt x="226" y="2310"/>
                  </a:cubicBezTo>
                  <a:cubicBezTo>
                    <a:pt x="322" y="2703"/>
                    <a:pt x="500" y="3084"/>
                    <a:pt x="750" y="3406"/>
                  </a:cubicBezTo>
                  <a:cubicBezTo>
                    <a:pt x="1250" y="4037"/>
                    <a:pt x="2036" y="4465"/>
                    <a:pt x="2334" y="5215"/>
                  </a:cubicBezTo>
                  <a:cubicBezTo>
                    <a:pt x="2346" y="5203"/>
                    <a:pt x="2358" y="5192"/>
                    <a:pt x="2381" y="5180"/>
                  </a:cubicBezTo>
                  <a:cubicBezTo>
                    <a:pt x="2548" y="4620"/>
                    <a:pt x="2643" y="4037"/>
                    <a:pt x="2596" y="3453"/>
                  </a:cubicBezTo>
                  <a:cubicBezTo>
                    <a:pt x="2560" y="2846"/>
                    <a:pt x="2369" y="2239"/>
                    <a:pt x="2012" y="1739"/>
                  </a:cubicBezTo>
                  <a:cubicBezTo>
                    <a:pt x="1798" y="1453"/>
                    <a:pt x="1548" y="1215"/>
                    <a:pt x="1274" y="989"/>
                  </a:cubicBezTo>
                  <a:cubicBezTo>
                    <a:pt x="869" y="631"/>
                    <a:pt x="441" y="29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5817263" y="2077407"/>
              <a:ext cx="220668" cy="193457"/>
            </a:xfrm>
            <a:custGeom>
              <a:avLst/>
              <a:gdLst/>
              <a:ahLst/>
              <a:cxnLst/>
              <a:rect l="l" t="t" r="r" b="b"/>
              <a:pathLst>
                <a:path w="4144" h="3633" extrusionOk="0">
                  <a:moveTo>
                    <a:pt x="4144" y="1"/>
                  </a:moveTo>
                  <a:cubicBezTo>
                    <a:pt x="3346" y="263"/>
                    <a:pt x="2549" y="608"/>
                    <a:pt x="1941" y="1168"/>
                  </a:cubicBezTo>
                  <a:cubicBezTo>
                    <a:pt x="1727" y="1358"/>
                    <a:pt x="1536" y="1572"/>
                    <a:pt x="1358" y="1799"/>
                  </a:cubicBezTo>
                  <a:cubicBezTo>
                    <a:pt x="905" y="2346"/>
                    <a:pt x="489" y="2930"/>
                    <a:pt x="132" y="3537"/>
                  </a:cubicBezTo>
                  <a:cubicBezTo>
                    <a:pt x="120" y="3561"/>
                    <a:pt x="96" y="3585"/>
                    <a:pt x="72" y="3596"/>
                  </a:cubicBezTo>
                  <a:cubicBezTo>
                    <a:pt x="65" y="3600"/>
                    <a:pt x="58" y="3601"/>
                    <a:pt x="51" y="3601"/>
                  </a:cubicBezTo>
                  <a:cubicBezTo>
                    <a:pt x="34" y="3601"/>
                    <a:pt x="17" y="3593"/>
                    <a:pt x="1" y="3585"/>
                  </a:cubicBezTo>
                  <a:lnTo>
                    <a:pt x="1" y="3585"/>
                  </a:lnTo>
                  <a:cubicBezTo>
                    <a:pt x="1" y="3596"/>
                    <a:pt x="1" y="3608"/>
                    <a:pt x="12" y="3632"/>
                  </a:cubicBezTo>
                  <a:cubicBezTo>
                    <a:pt x="1120" y="3561"/>
                    <a:pt x="2203" y="2977"/>
                    <a:pt x="2870" y="2072"/>
                  </a:cubicBezTo>
                  <a:cubicBezTo>
                    <a:pt x="3013" y="1870"/>
                    <a:pt x="3144" y="1656"/>
                    <a:pt x="3275" y="1441"/>
                  </a:cubicBezTo>
                  <a:cubicBezTo>
                    <a:pt x="3561" y="953"/>
                    <a:pt x="3858" y="477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5823865" y="2148763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5700326" y="2078685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5639036" y="2217562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5761883" y="2330346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5577533" y="2342647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5674607" y="2524390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5514006" y="2470554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5558576" y="2678923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5463951" y="2020855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5790638" y="1829527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5645745" y="1994656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5599951" y="2150147"/>
              <a:ext cx="444850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5544784" y="2284444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5483494" y="2402021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6"/>
          <p:cNvGrpSpPr/>
          <p:nvPr/>
        </p:nvGrpSpPr>
        <p:grpSpPr>
          <a:xfrm flipH="1">
            <a:off x="8563151" y="4152827"/>
            <a:ext cx="580850" cy="911324"/>
            <a:chOff x="2163701" y="1904052"/>
            <a:chExt cx="580850" cy="911324"/>
          </a:xfrm>
        </p:grpSpPr>
        <p:sp>
          <p:nvSpPr>
            <p:cNvPr id="262" name="Google Shape;262;p6"/>
            <p:cNvSpPr/>
            <p:nvPr/>
          </p:nvSpPr>
          <p:spPr>
            <a:xfrm>
              <a:off x="2523615" y="2223288"/>
              <a:ext cx="140527" cy="120558"/>
            </a:xfrm>
            <a:custGeom>
              <a:avLst/>
              <a:gdLst/>
              <a:ahLst/>
              <a:cxnLst/>
              <a:rect l="l" t="t" r="r" b="b"/>
              <a:pathLst>
                <a:path w="2639" h="2264" extrusionOk="0">
                  <a:moveTo>
                    <a:pt x="2565" y="1"/>
                  </a:moveTo>
                  <a:cubicBezTo>
                    <a:pt x="2551" y="1"/>
                    <a:pt x="2535" y="6"/>
                    <a:pt x="2520" y="18"/>
                  </a:cubicBezTo>
                  <a:lnTo>
                    <a:pt x="2532" y="18"/>
                  </a:lnTo>
                  <a:cubicBezTo>
                    <a:pt x="2127" y="363"/>
                    <a:pt x="1758" y="756"/>
                    <a:pt x="1353" y="1102"/>
                  </a:cubicBezTo>
                  <a:cubicBezTo>
                    <a:pt x="936" y="1459"/>
                    <a:pt x="520" y="1792"/>
                    <a:pt x="79" y="2102"/>
                  </a:cubicBezTo>
                  <a:cubicBezTo>
                    <a:pt x="1" y="2150"/>
                    <a:pt x="43" y="2263"/>
                    <a:pt x="113" y="2263"/>
                  </a:cubicBezTo>
                  <a:cubicBezTo>
                    <a:pt x="128" y="2263"/>
                    <a:pt x="145" y="2258"/>
                    <a:pt x="162" y="2245"/>
                  </a:cubicBezTo>
                  <a:cubicBezTo>
                    <a:pt x="603" y="1935"/>
                    <a:pt x="1031" y="1602"/>
                    <a:pt x="1436" y="1244"/>
                  </a:cubicBezTo>
                  <a:cubicBezTo>
                    <a:pt x="1853" y="887"/>
                    <a:pt x="2258" y="518"/>
                    <a:pt x="2603" y="90"/>
                  </a:cubicBezTo>
                  <a:cubicBezTo>
                    <a:pt x="2639" y="45"/>
                    <a:pt x="2608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2400076" y="2153210"/>
              <a:ext cx="120931" cy="188665"/>
            </a:xfrm>
            <a:custGeom>
              <a:avLst/>
              <a:gdLst/>
              <a:ahLst/>
              <a:cxnLst/>
              <a:rect l="l" t="t" r="r" b="b"/>
              <a:pathLst>
                <a:path w="2271" h="3543" extrusionOk="0">
                  <a:moveTo>
                    <a:pt x="122" y="1"/>
                  </a:moveTo>
                  <a:cubicBezTo>
                    <a:pt x="61" y="1"/>
                    <a:pt x="1" y="66"/>
                    <a:pt x="42" y="132"/>
                  </a:cubicBezTo>
                  <a:cubicBezTo>
                    <a:pt x="637" y="1322"/>
                    <a:pt x="1327" y="2477"/>
                    <a:pt x="2161" y="3525"/>
                  </a:cubicBezTo>
                  <a:cubicBezTo>
                    <a:pt x="2170" y="3537"/>
                    <a:pt x="2183" y="3542"/>
                    <a:pt x="2195" y="3542"/>
                  </a:cubicBezTo>
                  <a:cubicBezTo>
                    <a:pt x="2232" y="3542"/>
                    <a:pt x="2271" y="3501"/>
                    <a:pt x="2244" y="3465"/>
                  </a:cubicBezTo>
                  <a:cubicBezTo>
                    <a:pt x="1494" y="2358"/>
                    <a:pt x="792" y="1239"/>
                    <a:pt x="196" y="48"/>
                  </a:cubicBezTo>
                  <a:cubicBezTo>
                    <a:pt x="178" y="15"/>
                    <a:pt x="15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2338786" y="2292087"/>
              <a:ext cx="126735" cy="192605"/>
            </a:xfrm>
            <a:custGeom>
              <a:avLst/>
              <a:gdLst/>
              <a:ahLst/>
              <a:cxnLst/>
              <a:rect l="l" t="t" r="r" b="b"/>
              <a:pathLst>
                <a:path w="2380" h="3617" extrusionOk="0">
                  <a:moveTo>
                    <a:pt x="100" y="0"/>
                  </a:moveTo>
                  <a:cubicBezTo>
                    <a:pt x="49" y="0"/>
                    <a:pt x="0" y="80"/>
                    <a:pt x="50" y="119"/>
                  </a:cubicBezTo>
                  <a:cubicBezTo>
                    <a:pt x="300" y="322"/>
                    <a:pt x="490" y="631"/>
                    <a:pt x="669" y="893"/>
                  </a:cubicBezTo>
                  <a:cubicBezTo>
                    <a:pt x="859" y="1179"/>
                    <a:pt x="1050" y="1465"/>
                    <a:pt x="1228" y="1762"/>
                  </a:cubicBezTo>
                  <a:cubicBezTo>
                    <a:pt x="1407" y="2048"/>
                    <a:pt x="1574" y="2346"/>
                    <a:pt x="1728" y="2643"/>
                  </a:cubicBezTo>
                  <a:cubicBezTo>
                    <a:pt x="1883" y="2953"/>
                    <a:pt x="2014" y="3262"/>
                    <a:pt x="2169" y="3572"/>
                  </a:cubicBezTo>
                  <a:cubicBezTo>
                    <a:pt x="2188" y="3603"/>
                    <a:pt x="2219" y="3616"/>
                    <a:pt x="2251" y="3616"/>
                  </a:cubicBezTo>
                  <a:cubicBezTo>
                    <a:pt x="2315" y="3616"/>
                    <a:pt x="2379" y="3561"/>
                    <a:pt x="2347" y="3489"/>
                  </a:cubicBezTo>
                  <a:cubicBezTo>
                    <a:pt x="2228" y="3167"/>
                    <a:pt x="2050" y="2858"/>
                    <a:pt x="1895" y="2548"/>
                  </a:cubicBezTo>
                  <a:cubicBezTo>
                    <a:pt x="1728" y="2238"/>
                    <a:pt x="1550" y="1929"/>
                    <a:pt x="1371" y="1619"/>
                  </a:cubicBezTo>
                  <a:cubicBezTo>
                    <a:pt x="1181" y="1322"/>
                    <a:pt x="990" y="1024"/>
                    <a:pt x="788" y="726"/>
                  </a:cubicBezTo>
                  <a:cubicBezTo>
                    <a:pt x="597" y="452"/>
                    <a:pt x="407" y="214"/>
                    <a:pt x="133" y="12"/>
                  </a:cubicBezTo>
                  <a:cubicBezTo>
                    <a:pt x="122" y="4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2461633" y="2404871"/>
              <a:ext cx="201871" cy="90312"/>
            </a:xfrm>
            <a:custGeom>
              <a:avLst/>
              <a:gdLst/>
              <a:ahLst/>
              <a:cxnLst/>
              <a:rect l="l" t="t" r="r" b="b"/>
              <a:pathLst>
                <a:path w="3791" h="1696" extrusionOk="0">
                  <a:moveTo>
                    <a:pt x="3684" y="1"/>
                  </a:moveTo>
                  <a:cubicBezTo>
                    <a:pt x="3680" y="1"/>
                    <a:pt x="3676" y="1"/>
                    <a:pt x="3672" y="1"/>
                  </a:cubicBezTo>
                  <a:cubicBezTo>
                    <a:pt x="3362" y="37"/>
                    <a:pt x="3053" y="168"/>
                    <a:pt x="2767" y="275"/>
                  </a:cubicBezTo>
                  <a:cubicBezTo>
                    <a:pt x="2469" y="394"/>
                    <a:pt x="2184" y="525"/>
                    <a:pt x="1898" y="668"/>
                  </a:cubicBezTo>
                  <a:cubicBezTo>
                    <a:pt x="1600" y="799"/>
                    <a:pt x="1303" y="942"/>
                    <a:pt x="1005" y="1085"/>
                  </a:cubicBezTo>
                  <a:cubicBezTo>
                    <a:pt x="838" y="1168"/>
                    <a:pt x="683" y="1240"/>
                    <a:pt x="529" y="1323"/>
                  </a:cubicBezTo>
                  <a:cubicBezTo>
                    <a:pt x="362" y="1394"/>
                    <a:pt x="219" y="1502"/>
                    <a:pt x="64" y="1573"/>
                  </a:cubicBezTo>
                  <a:cubicBezTo>
                    <a:pt x="1" y="1615"/>
                    <a:pt x="41" y="1696"/>
                    <a:pt x="101" y="1696"/>
                  </a:cubicBezTo>
                  <a:cubicBezTo>
                    <a:pt x="108" y="1696"/>
                    <a:pt x="116" y="1695"/>
                    <a:pt x="124" y="1692"/>
                  </a:cubicBezTo>
                  <a:lnTo>
                    <a:pt x="124" y="1680"/>
                  </a:lnTo>
                  <a:cubicBezTo>
                    <a:pt x="290" y="1621"/>
                    <a:pt x="445" y="1573"/>
                    <a:pt x="600" y="1502"/>
                  </a:cubicBezTo>
                  <a:cubicBezTo>
                    <a:pt x="755" y="1430"/>
                    <a:pt x="910" y="1359"/>
                    <a:pt x="1064" y="1287"/>
                  </a:cubicBezTo>
                  <a:cubicBezTo>
                    <a:pt x="1362" y="1144"/>
                    <a:pt x="1648" y="1001"/>
                    <a:pt x="1945" y="871"/>
                  </a:cubicBezTo>
                  <a:cubicBezTo>
                    <a:pt x="2231" y="728"/>
                    <a:pt x="2517" y="597"/>
                    <a:pt x="2803" y="490"/>
                  </a:cubicBezTo>
                  <a:cubicBezTo>
                    <a:pt x="2946" y="430"/>
                    <a:pt x="3077" y="370"/>
                    <a:pt x="3219" y="335"/>
                  </a:cubicBezTo>
                  <a:cubicBezTo>
                    <a:pt x="3374" y="275"/>
                    <a:pt x="3541" y="239"/>
                    <a:pt x="3696" y="192"/>
                  </a:cubicBezTo>
                  <a:cubicBezTo>
                    <a:pt x="3788" y="157"/>
                    <a:pt x="3791" y="1"/>
                    <a:pt x="3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2277283" y="2417172"/>
              <a:ext cx="100429" cy="222319"/>
            </a:xfrm>
            <a:custGeom>
              <a:avLst/>
              <a:gdLst/>
              <a:ahLst/>
              <a:cxnLst/>
              <a:rect l="l" t="t" r="r" b="b"/>
              <a:pathLst>
                <a:path w="1886" h="4175" extrusionOk="0">
                  <a:moveTo>
                    <a:pt x="70" y="1"/>
                  </a:moveTo>
                  <a:cubicBezTo>
                    <a:pt x="35" y="1"/>
                    <a:pt x="1" y="34"/>
                    <a:pt x="26" y="68"/>
                  </a:cubicBezTo>
                  <a:cubicBezTo>
                    <a:pt x="788" y="1330"/>
                    <a:pt x="1383" y="2687"/>
                    <a:pt x="1717" y="4128"/>
                  </a:cubicBezTo>
                  <a:cubicBezTo>
                    <a:pt x="1726" y="4160"/>
                    <a:pt x="1755" y="4175"/>
                    <a:pt x="1785" y="4175"/>
                  </a:cubicBezTo>
                  <a:cubicBezTo>
                    <a:pt x="1833" y="4175"/>
                    <a:pt x="1886" y="4139"/>
                    <a:pt x="1871" y="4080"/>
                  </a:cubicBezTo>
                  <a:cubicBezTo>
                    <a:pt x="1526" y="2640"/>
                    <a:pt x="955" y="1235"/>
                    <a:pt x="109" y="20"/>
                  </a:cubicBezTo>
                  <a:cubicBezTo>
                    <a:pt x="99" y="6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2374357" y="2598915"/>
              <a:ext cx="214331" cy="49203"/>
            </a:xfrm>
            <a:custGeom>
              <a:avLst/>
              <a:gdLst/>
              <a:ahLst/>
              <a:cxnLst/>
              <a:rect l="l" t="t" r="r" b="b"/>
              <a:pathLst>
                <a:path w="4025" h="924" extrusionOk="0">
                  <a:moveTo>
                    <a:pt x="3954" y="1"/>
                  </a:moveTo>
                  <a:cubicBezTo>
                    <a:pt x="2620" y="1"/>
                    <a:pt x="1310" y="263"/>
                    <a:pt x="84" y="786"/>
                  </a:cubicBezTo>
                  <a:cubicBezTo>
                    <a:pt x="0" y="818"/>
                    <a:pt x="55" y="924"/>
                    <a:pt x="126" y="924"/>
                  </a:cubicBezTo>
                  <a:cubicBezTo>
                    <a:pt x="136" y="924"/>
                    <a:pt x="146" y="922"/>
                    <a:pt x="155" y="917"/>
                  </a:cubicBezTo>
                  <a:cubicBezTo>
                    <a:pt x="1358" y="405"/>
                    <a:pt x="2656" y="120"/>
                    <a:pt x="3954" y="108"/>
                  </a:cubicBezTo>
                  <a:cubicBezTo>
                    <a:pt x="4025" y="108"/>
                    <a:pt x="4025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2213756" y="2545079"/>
              <a:ext cx="46540" cy="216515"/>
            </a:xfrm>
            <a:custGeom>
              <a:avLst/>
              <a:gdLst/>
              <a:ahLst/>
              <a:cxnLst/>
              <a:rect l="l" t="t" r="r" b="b"/>
              <a:pathLst>
                <a:path w="874" h="4066" extrusionOk="0">
                  <a:moveTo>
                    <a:pt x="77" y="0"/>
                  </a:moveTo>
                  <a:cubicBezTo>
                    <a:pt x="41" y="0"/>
                    <a:pt x="1" y="36"/>
                    <a:pt x="16" y="83"/>
                  </a:cubicBezTo>
                  <a:cubicBezTo>
                    <a:pt x="207" y="714"/>
                    <a:pt x="385" y="1345"/>
                    <a:pt x="504" y="1988"/>
                  </a:cubicBezTo>
                  <a:cubicBezTo>
                    <a:pt x="624" y="2655"/>
                    <a:pt x="671" y="3310"/>
                    <a:pt x="671" y="3976"/>
                  </a:cubicBezTo>
                  <a:cubicBezTo>
                    <a:pt x="671" y="4036"/>
                    <a:pt x="719" y="4066"/>
                    <a:pt x="766" y="4066"/>
                  </a:cubicBezTo>
                  <a:cubicBezTo>
                    <a:pt x="814" y="4066"/>
                    <a:pt x="862" y="4036"/>
                    <a:pt x="862" y="3976"/>
                  </a:cubicBezTo>
                  <a:cubicBezTo>
                    <a:pt x="874" y="2643"/>
                    <a:pt x="647" y="1262"/>
                    <a:pt x="123" y="35"/>
                  </a:cubicBezTo>
                  <a:cubicBezTo>
                    <a:pt x="115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2258326" y="2753448"/>
              <a:ext cx="210391" cy="14857"/>
            </a:xfrm>
            <a:custGeom>
              <a:avLst/>
              <a:gdLst/>
              <a:ahLst/>
              <a:cxnLst/>
              <a:rect l="l" t="t" r="r" b="b"/>
              <a:pathLst>
                <a:path w="3951" h="279" extrusionOk="0">
                  <a:moveTo>
                    <a:pt x="1709" y="1"/>
                  </a:moveTo>
                  <a:cubicBezTo>
                    <a:pt x="1184" y="1"/>
                    <a:pt x="658" y="26"/>
                    <a:pt x="132" y="75"/>
                  </a:cubicBezTo>
                  <a:cubicBezTo>
                    <a:pt x="5" y="87"/>
                    <a:pt x="1" y="278"/>
                    <a:pt x="121" y="278"/>
                  </a:cubicBezTo>
                  <a:cubicBezTo>
                    <a:pt x="124" y="278"/>
                    <a:pt x="128" y="278"/>
                    <a:pt x="132" y="278"/>
                  </a:cubicBezTo>
                  <a:cubicBezTo>
                    <a:pt x="751" y="218"/>
                    <a:pt x="1376" y="191"/>
                    <a:pt x="2001" y="191"/>
                  </a:cubicBezTo>
                  <a:cubicBezTo>
                    <a:pt x="2626" y="191"/>
                    <a:pt x="3251" y="218"/>
                    <a:pt x="3870" y="266"/>
                  </a:cubicBezTo>
                  <a:cubicBezTo>
                    <a:pt x="3874" y="266"/>
                    <a:pt x="3878" y="267"/>
                    <a:pt x="3881" y="267"/>
                  </a:cubicBezTo>
                  <a:cubicBezTo>
                    <a:pt x="3943" y="267"/>
                    <a:pt x="3951" y="170"/>
                    <a:pt x="3894" y="159"/>
                  </a:cubicBezTo>
                  <a:cubicBezTo>
                    <a:pt x="3263" y="63"/>
                    <a:pt x="2656" y="16"/>
                    <a:pt x="2025" y="4"/>
                  </a:cubicBezTo>
                  <a:cubicBezTo>
                    <a:pt x="1920" y="2"/>
                    <a:pt x="1815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2163701" y="2095380"/>
              <a:ext cx="388246" cy="719248"/>
            </a:xfrm>
            <a:custGeom>
              <a:avLst/>
              <a:gdLst/>
              <a:ahLst/>
              <a:cxnLst/>
              <a:rect l="l" t="t" r="r" b="b"/>
              <a:pathLst>
                <a:path w="7291" h="13507" extrusionOk="0">
                  <a:moveTo>
                    <a:pt x="7229" y="0"/>
                  </a:moveTo>
                  <a:cubicBezTo>
                    <a:pt x="7198" y="0"/>
                    <a:pt x="7165" y="21"/>
                    <a:pt x="7159" y="63"/>
                  </a:cubicBezTo>
                  <a:cubicBezTo>
                    <a:pt x="7124" y="622"/>
                    <a:pt x="7040" y="1182"/>
                    <a:pt x="6969" y="1741"/>
                  </a:cubicBezTo>
                  <a:cubicBezTo>
                    <a:pt x="6909" y="2289"/>
                    <a:pt x="6826" y="2849"/>
                    <a:pt x="6731" y="3396"/>
                  </a:cubicBezTo>
                  <a:cubicBezTo>
                    <a:pt x="6528" y="4492"/>
                    <a:pt x="6255" y="5575"/>
                    <a:pt x="5862" y="6611"/>
                  </a:cubicBezTo>
                  <a:cubicBezTo>
                    <a:pt x="5183" y="8433"/>
                    <a:pt x="4159" y="10123"/>
                    <a:pt x="2742" y="11469"/>
                  </a:cubicBezTo>
                  <a:cubicBezTo>
                    <a:pt x="1968" y="12207"/>
                    <a:pt x="1099" y="12814"/>
                    <a:pt x="135" y="13267"/>
                  </a:cubicBezTo>
                  <a:cubicBezTo>
                    <a:pt x="1" y="13329"/>
                    <a:pt x="81" y="13507"/>
                    <a:pt x="206" y="13507"/>
                  </a:cubicBezTo>
                  <a:cubicBezTo>
                    <a:pt x="225" y="13507"/>
                    <a:pt x="245" y="13502"/>
                    <a:pt x="266" y="13493"/>
                  </a:cubicBezTo>
                  <a:cubicBezTo>
                    <a:pt x="2016" y="12683"/>
                    <a:pt x="3469" y="11326"/>
                    <a:pt x="4552" y="9742"/>
                  </a:cubicBezTo>
                  <a:cubicBezTo>
                    <a:pt x="5766" y="7980"/>
                    <a:pt x="6493" y="5944"/>
                    <a:pt x="6898" y="3861"/>
                  </a:cubicBezTo>
                  <a:cubicBezTo>
                    <a:pt x="7017" y="3242"/>
                    <a:pt x="7112" y="2611"/>
                    <a:pt x="7183" y="1980"/>
                  </a:cubicBezTo>
                  <a:cubicBezTo>
                    <a:pt x="7219" y="1670"/>
                    <a:pt x="7243" y="1349"/>
                    <a:pt x="7267" y="1039"/>
                  </a:cubicBezTo>
                  <a:cubicBezTo>
                    <a:pt x="7279" y="706"/>
                    <a:pt x="7279" y="384"/>
                    <a:pt x="7290" y="63"/>
                  </a:cubicBezTo>
                  <a:cubicBezTo>
                    <a:pt x="7290" y="21"/>
                    <a:pt x="7261" y="0"/>
                    <a:pt x="7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2490388" y="1904052"/>
              <a:ext cx="110387" cy="364549"/>
            </a:xfrm>
            <a:custGeom>
              <a:avLst/>
              <a:gdLst/>
              <a:ahLst/>
              <a:cxnLst/>
              <a:rect l="l" t="t" r="r" b="b"/>
              <a:pathLst>
                <a:path w="2073" h="6846" extrusionOk="0">
                  <a:moveTo>
                    <a:pt x="942" y="348"/>
                  </a:moveTo>
                  <a:cubicBezTo>
                    <a:pt x="1275" y="1092"/>
                    <a:pt x="1598" y="1851"/>
                    <a:pt x="1727" y="2667"/>
                  </a:cubicBezTo>
                  <a:cubicBezTo>
                    <a:pt x="1798" y="3120"/>
                    <a:pt x="1798" y="3596"/>
                    <a:pt x="1715" y="4037"/>
                  </a:cubicBezTo>
                  <a:cubicBezTo>
                    <a:pt x="1632" y="4489"/>
                    <a:pt x="1465" y="4906"/>
                    <a:pt x="1298" y="5323"/>
                  </a:cubicBezTo>
                  <a:cubicBezTo>
                    <a:pt x="1144" y="5687"/>
                    <a:pt x="982" y="6044"/>
                    <a:pt x="829" y="6410"/>
                  </a:cubicBezTo>
                  <a:lnTo>
                    <a:pt x="829" y="6410"/>
                  </a:lnTo>
                  <a:cubicBezTo>
                    <a:pt x="763" y="6074"/>
                    <a:pt x="599" y="5756"/>
                    <a:pt x="512" y="5430"/>
                  </a:cubicBezTo>
                  <a:cubicBezTo>
                    <a:pt x="393" y="5013"/>
                    <a:pt x="322" y="4572"/>
                    <a:pt x="310" y="4144"/>
                  </a:cubicBezTo>
                  <a:cubicBezTo>
                    <a:pt x="262" y="3263"/>
                    <a:pt x="393" y="2382"/>
                    <a:pt x="632" y="1536"/>
                  </a:cubicBezTo>
                  <a:cubicBezTo>
                    <a:pt x="739" y="1137"/>
                    <a:pt x="885" y="754"/>
                    <a:pt x="942" y="348"/>
                  </a:cubicBezTo>
                  <a:close/>
                  <a:moveTo>
                    <a:pt x="907" y="0"/>
                  </a:moveTo>
                  <a:cubicBezTo>
                    <a:pt x="866" y="0"/>
                    <a:pt x="822" y="34"/>
                    <a:pt x="822" y="72"/>
                  </a:cubicBezTo>
                  <a:cubicBezTo>
                    <a:pt x="798" y="536"/>
                    <a:pt x="632" y="977"/>
                    <a:pt x="501" y="1405"/>
                  </a:cubicBezTo>
                  <a:cubicBezTo>
                    <a:pt x="370" y="1834"/>
                    <a:pt x="262" y="2251"/>
                    <a:pt x="191" y="2679"/>
                  </a:cubicBezTo>
                  <a:cubicBezTo>
                    <a:pt x="36" y="3525"/>
                    <a:pt x="1" y="4406"/>
                    <a:pt x="179" y="5251"/>
                  </a:cubicBezTo>
                  <a:cubicBezTo>
                    <a:pt x="227" y="5489"/>
                    <a:pt x="298" y="5727"/>
                    <a:pt x="382" y="5954"/>
                  </a:cubicBezTo>
                  <a:cubicBezTo>
                    <a:pt x="465" y="6180"/>
                    <a:pt x="560" y="6406"/>
                    <a:pt x="572" y="6656"/>
                  </a:cubicBezTo>
                  <a:cubicBezTo>
                    <a:pt x="577" y="6726"/>
                    <a:pt x="628" y="6769"/>
                    <a:pt x="686" y="6781"/>
                  </a:cubicBezTo>
                  <a:lnTo>
                    <a:pt x="686" y="6781"/>
                  </a:lnTo>
                  <a:cubicBezTo>
                    <a:pt x="689" y="6820"/>
                    <a:pt x="732" y="6846"/>
                    <a:pt x="775" y="6846"/>
                  </a:cubicBezTo>
                  <a:cubicBezTo>
                    <a:pt x="802" y="6846"/>
                    <a:pt x="830" y="6835"/>
                    <a:pt x="846" y="6811"/>
                  </a:cubicBezTo>
                  <a:cubicBezTo>
                    <a:pt x="1072" y="6394"/>
                    <a:pt x="1263" y="5965"/>
                    <a:pt x="1441" y="5537"/>
                  </a:cubicBezTo>
                  <a:cubicBezTo>
                    <a:pt x="1620" y="5096"/>
                    <a:pt x="1810" y="4656"/>
                    <a:pt x="1906" y="4191"/>
                  </a:cubicBezTo>
                  <a:cubicBezTo>
                    <a:pt x="2072" y="3287"/>
                    <a:pt x="1858" y="2346"/>
                    <a:pt x="1560" y="1489"/>
                  </a:cubicBezTo>
                  <a:cubicBezTo>
                    <a:pt x="1382" y="989"/>
                    <a:pt x="1179" y="512"/>
                    <a:pt x="965" y="36"/>
                  </a:cubicBezTo>
                  <a:cubicBezTo>
                    <a:pt x="952" y="11"/>
                    <a:pt x="930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2345495" y="2069181"/>
              <a:ext cx="398949" cy="281906"/>
            </a:xfrm>
            <a:custGeom>
              <a:avLst/>
              <a:gdLst/>
              <a:ahLst/>
              <a:cxnLst/>
              <a:rect l="l" t="t" r="r" b="b"/>
              <a:pathLst>
                <a:path w="7492" h="5294" extrusionOk="0">
                  <a:moveTo>
                    <a:pt x="364" y="330"/>
                  </a:moveTo>
                  <a:cubicBezTo>
                    <a:pt x="990" y="631"/>
                    <a:pt x="1546" y="1107"/>
                    <a:pt x="1936" y="1686"/>
                  </a:cubicBezTo>
                  <a:cubicBezTo>
                    <a:pt x="2388" y="2341"/>
                    <a:pt x="2650" y="3114"/>
                    <a:pt x="2864" y="3876"/>
                  </a:cubicBezTo>
                  <a:cubicBezTo>
                    <a:pt x="2954" y="4246"/>
                    <a:pt x="3036" y="4615"/>
                    <a:pt x="3116" y="4984"/>
                  </a:cubicBezTo>
                  <a:lnTo>
                    <a:pt x="3116" y="4984"/>
                  </a:lnTo>
                  <a:cubicBezTo>
                    <a:pt x="3076" y="4964"/>
                    <a:pt x="3036" y="4944"/>
                    <a:pt x="2995" y="4924"/>
                  </a:cubicBezTo>
                  <a:cubicBezTo>
                    <a:pt x="2662" y="4781"/>
                    <a:pt x="2341" y="4615"/>
                    <a:pt x="2055" y="4412"/>
                  </a:cubicBezTo>
                  <a:cubicBezTo>
                    <a:pt x="1757" y="4210"/>
                    <a:pt x="1495" y="3972"/>
                    <a:pt x="1281" y="3686"/>
                  </a:cubicBezTo>
                  <a:cubicBezTo>
                    <a:pt x="1043" y="3365"/>
                    <a:pt x="876" y="2995"/>
                    <a:pt x="757" y="2614"/>
                  </a:cubicBezTo>
                  <a:cubicBezTo>
                    <a:pt x="614" y="2174"/>
                    <a:pt x="543" y="1733"/>
                    <a:pt x="519" y="1269"/>
                  </a:cubicBezTo>
                  <a:cubicBezTo>
                    <a:pt x="492" y="953"/>
                    <a:pt x="471" y="629"/>
                    <a:pt x="364" y="330"/>
                  </a:cubicBezTo>
                  <a:close/>
                  <a:moveTo>
                    <a:pt x="7108" y="1750"/>
                  </a:moveTo>
                  <a:lnTo>
                    <a:pt x="7108" y="1750"/>
                  </a:lnTo>
                  <a:cubicBezTo>
                    <a:pt x="6939" y="2034"/>
                    <a:pt x="6765" y="2318"/>
                    <a:pt x="6591" y="2603"/>
                  </a:cubicBezTo>
                  <a:cubicBezTo>
                    <a:pt x="6377" y="2948"/>
                    <a:pt x="6186" y="3305"/>
                    <a:pt x="5924" y="3626"/>
                  </a:cubicBezTo>
                  <a:cubicBezTo>
                    <a:pt x="5519" y="4150"/>
                    <a:pt x="4960" y="4567"/>
                    <a:pt x="4341" y="4805"/>
                  </a:cubicBezTo>
                  <a:cubicBezTo>
                    <a:pt x="4073" y="4912"/>
                    <a:pt x="3792" y="4986"/>
                    <a:pt x="3507" y="5031"/>
                  </a:cubicBezTo>
                  <a:lnTo>
                    <a:pt x="3507" y="5031"/>
                  </a:lnTo>
                  <a:cubicBezTo>
                    <a:pt x="3948" y="4305"/>
                    <a:pt x="4460" y="3579"/>
                    <a:pt x="5055" y="2972"/>
                  </a:cubicBezTo>
                  <a:cubicBezTo>
                    <a:pt x="5617" y="2399"/>
                    <a:pt x="6349" y="2006"/>
                    <a:pt x="7108" y="1750"/>
                  </a:cubicBezTo>
                  <a:close/>
                  <a:moveTo>
                    <a:pt x="141" y="1"/>
                  </a:moveTo>
                  <a:cubicBezTo>
                    <a:pt x="61" y="1"/>
                    <a:pt x="1" y="111"/>
                    <a:pt x="43" y="174"/>
                  </a:cubicBezTo>
                  <a:cubicBezTo>
                    <a:pt x="245" y="531"/>
                    <a:pt x="269" y="936"/>
                    <a:pt x="281" y="1329"/>
                  </a:cubicBezTo>
                  <a:cubicBezTo>
                    <a:pt x="305" y="1745"/>
                    <a:pt x="364" y="2162"/>
                    <a:pt x="471" y="2555"/>
                  </a:cubicBezTo>
                  <a:cubicBezTo>
                    <a:pt x="686" y="3305"/>
                    <a:pt x="1067" y="3972"/>
                    <a:pt x="1686" y="4460"/>
                  </a:cubicBezTo>
                  <a:cubicBezTo>
                    <a:pt x="1983" y="4698"/>
                    <a:pt x="2305" y="4877"/>
                    <a:pt x="2650" y="5031"/>
                  </a:cubicBezTo>
                  <a:cubicBezTo>
                    <a:pt x="2799" y="5100"/>
                    <a:pt x="2958" y="5158"/>
                    <a:pt x="3118" y="5215"/>
                  </a:cubicBezTo>
                  <a:lnTo>
                    <a:pt x="3118" y="5215"/>
                  </a:lnTo>
                  <a:cubicBezTo>
                    <a:pt x="3129" y="5258"/>
                    <a:pt x="3163" y="5293"/>
                    <a:pt x="3222" y="5293"/>
                  </a:cubicBezTo>
                  <a:cubicBezTo>
                    <a:pt x="3936" y="5270"/>
                    <a:pt x="4627" y="5019"/>
                    <a:pt x="5210" y="4627"/>
                  </a:cubicBezTo>
                  <a:cubicBezTo>
                    <a:pt x="5496" y="4436"/>
                    <a:pt x="5758" y="4210"/>
                    <a:pt x="5996" y="3948"/>
                  </a:cubicBezTo>
                  <a:cubicBezTo>
                    <a:pt x="6258" y="3650"/>
                    <a:pt x="6460" y="3293"/>
                    <a:pt x="6662" y="2948"/>
                  </a:cubicBezTo>
                  <a:cubicBezTo>
                    <a:pt x="6936" y="2507"/>
                    <a:pt x="7186" y="2055"/>
                    <a:pt x="7460" y="1614"/>
                  </a:cubicBezTo>
                  <a:cubicBezTo>
                    <a:pt x="7491" y="1541"/>
                    <a:pt x="7441" y="1441"/>
                    <a:pt x="7364" y="1441"/>
                  </a:cubicBezTo>
                  <a:cubicBezTo>
                    <a:pt x="7353" y="1441"/>
                    <a:pt x="7341" y="1443"/>
                    <a:pt x="7329" y="1448"/>
                  </a:cubicBezTo>
                  <a:cubicBezTo>
                    <a:pt x="6615" y="1710"/>
                    <a:pt x="5924" y="1983"/>
                    <a:pt x="5317" y="2448"/>
                  </a:cubicBezTo>
                  <a:cubicBezTo>
                    <a:pt x="4686" y="2948"/>
                    <a:pt x="4186" y="3626"/>
                    <a:pt x="3734" y="4293"/>
                  </a:cubicBezTo>
                  <a:cubicBezTo>
                    <a:pt x="3614" y="4460"/>
                    <a:pt x="3507" y="4638"/>
                    <a:pt x="3400" y="4805"/>
                  </a:cubicBezTo>
                  <a:cubicBezTo>
                    <a:pt x="3373" y="4841"/>
                    <a:pt x="3326" y="4945"/>
                    <a:pt x="3284" y="4999"/>
                  </a:cubicBezTo>
                  <a:lnTo>
                    <a:pt x="3284" y="4999"/>
                  </a:lnTo>
                  <a:cubicBezTo>
                    <a:pt x="3184" y="4223"/>
                    <a:pt x="3009" y="3440"/>
                    <a:pt x="2722" y="2710"/>
                  </a:cubicBezTo>
                  <a:cubicBezTo>
                    <a:pt x="2412" y="1948"/>
                    <a:pt x="1983" y="1245"/>
                    <a:pt x="1352" y="709"/>
                  </a:cubicBezTo>
                  <a:cubicBezTo>
                    <a:pt x="995" y="412"/>
                    <a:pt x="602" y="186"/>
                    <a:pt x="174" y="7"/>
                  </a:cubicBezTo>
                  <a:cubicBezTo>
                    <a:pt x="162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299701" y="2224672"/>
              <a:ext cx="444851" cy="288455"/>
            </a:xfrm>
            <a:custGeom>
              <a:avLst/>
              <a:gdLst/>
              <a:ahLst/>
              <a:cxnLst/>
              <a:rect l="l" t="t" r="r" b="b"/>
              <a:pathLst>
                <a:path w="8354" h="5417" extrusionOk="0">
                  <a:moveTo>
                    <a:pt x="245" y="290"/>
                  </a:moveTo>
                  <a:lnTo>
                    <a:pt x="245" y="290"/>
                  </a:lnTo>
                  <a:cubicBezTo>
                    <a:pt x="850" y="639"/>
                    <a:pt x="1454" y="1009"/>
                    <a:pt x="1950" y="1516"/>
                  </a:cubicBezTo>
                  <a:cubicBezTo>
                    <a:pt x="2510" y="2099"/>
                    <a:pt x="2808" y="2826"/>
                    <a:pt x="2939" y="3623"/>
                  </a:cubicBezTo>
                  <a:cubicBezTo>
                    <a:pt x="2998" y="4003"/>
                    <a:pt x="3025" y="4399"/>
                    <a:pt x="3046" y="4784"/>
                  </a:cubicBezTo>
                  <a:lnTo>
                    <a:pt x="3046" y="4784"/>
                  </a:lnTo>
                  <a:cubicBezTo>
                    <a:pt x="2826" y="4568"/>
                    <a:pt x="2529" y="4417"/>
                    <a:pt x="2284" y="4266"/>
                  </a:cubicBezTo>
                  <a:cubicBezTo>
                    <a:pt x="1950" y="4064"/>
                    <a:pt x="1617" y="3862"/>
                    <a:pt x="1331" y="3612"/>
                  </a:cubicBezTo>
                  <a:cubicBezTo>
                    <a:pt x="1034" y="3350"/>
                    <a:pt x="784" y="3052"/>
                    <a:pt x="641" y="2695"/>
                  </a:cubicBezTo>
                  <a:cubicBezTo>
                    <a:pt x="474" y="2314"/>
                    <a:pt x="414" y="1885"/>
                    <a:pt x="379" y="1468"/>
                  </a:cubicBezTo>
                  <a:cubicBezTo>
                    <a:pt x="339" y="1077"/>
                    <a:pt x="315" y="677"/>
                    <a:pt x="245" y="290"/>
                  </a:cubicBezTo>
                  <a:close/>
                  <a:moveTo>
                    <a:pt x="7930" y="2895"/>
                  </a:moveTo>
                  <a:cubicBezTo>
                    <a:pt x="7703" y="3129"/>
                    <a:pt x="7469" y="3359"/>
                    <a:pt x="7249" y="3588"/>
                  </a:cubicBezTo>
                  <a:cubicBezTo>
                    <a:pt x="6975" y="3874"/>
                    <a:pt x="6713" y="4159"/>
                    <a:pt x="6403" y="4397"/>
                  </a:cubicBezTo>
                  <a:cubicBezTo>
                    <a:pt x="5844" y="4862"/>
                    <a:pt x="5129" y="5171"/>
                    <a:pt x="4391" y="5195"/>
                  </a:cubicBezTo>
                  <a:cubicBezTo>
                    <a:pt x="4364" y="5196"/>
                    <a:pt x="4338" y="5196"/>
                    <a:pt x="4311" y="5196"/>
                  </a:cubicBezTo>
                  <a:cubicBezTo>
                    <a:pt x="3960" y="5196"/>
                    <a:pt x="3610" y="5132"/>
                    <a:pt x="3289" y="4996"/>
                  </a:cubicBezTo>
                  <a:lnTo>
                    <a:pt x="3289" y="4996"/>
                  </a:lnTo>
                  <a:cubicBezTo>
                    <a:pt x="3722" y="4498"/>
                    <a:pt x="4172" y="4000"/>
                    <a:pt x="4725" y="3635"/>
                  </a:cubicBezTo>
                  <a:cubicBezTo>
                    <a:pt x="5367" y="3195"/>
                    <a:pt x="6106" y="3040"/>
                    <a:pt x="6868" y="2969"/>
                  </a:cubicBezTo>
                  <a:cubicBezTo>
                    <a:pt x="7225" y="2940"/>
                    <a:pt x="7575" y="2920"/>
                    <a:pt x="7930" y="2895"/>
                  </a:cubicBezTo>
                  <a:close/>
                  <a:moveTo>
                    <a:pt x="104" y="1"/>
                  </a:moveTo>
                  <a:cubicBezTo>
                    <a:pt x="49" y="1"/>
                    <a:pt x="0" y="58"/>
                    <a:pt x="10" y="123"/>
                  </a:cubicBezTo>
                  <a:cubicBezTo>
                    <a:pt x="176" y="956"/>
                    <a:pt x="81" y="1838"/>
                    <a:pt x="367" y="2647"/>
                  </a:cubicBezTo>
                  <a:cubicBezTo>
                    <a:pt x="629" y="3409"/>
                    <a:pt x="1224" y="3897"/>
                    <a:pt x="1879" y="4314"/>
                  </a:cubicBezTo>
                  <a:cubicBezTo>
                    <a:pt x="2069" y="4433"/>
                    <a:pt x="2248" y="4540"/>
                    <a:pt x="2439" y="4659"/>
                  </a:cubicBezTo>
                  <a:cubicBezTo>
                    <a:pt x="2622" y="4774"/>
                    <a:pt x="2839" y="4889"/>
                    <a:pt x="2983" y="5068"/>
                  </a:cubicBezTo>
                  <a:lnTo>
                    <a:pt x="2983" y="5068"/>
                  </a:lnTo>
                  <a:cubicBezTo>
                    <a:pt x="2991" y="5090"/>
                    <a:pt x="3007" y="5109"/>
                    <a:pt x="3034" y="5124"/>
                  </a:cubicBezTo>
                  <a:cubicBezTo>
                    <a:pt x="3434" y="5321"/>
                    <a:pt x="3874" y="5417"/>
                    <a:pt x="4314" y="5417"/>
                  </a:cubicBezTo>
                  <a:cubicBezTo>
                    <a:pt x="4646" y="5417"/>
                    <a:pt x="4979" y="5362"/>
                    <a:pt x="5296" y="5255"/>
                  </a:cubicBezTo>
                  <a:cubicBezTo>
                    <a:pt x="6070" y="5005"/>
                    <a:pt x="6665" y="4493"/>
                    <a:pt x="7225" y="3933"/>
                  </a:cubicBezTo>
                  <a:cubicBezTo>
                    <a:pt x="7582" y="3564"/>
                    <a:pt x="7927" y="3195"/>
                    <a:pt x="8296" y="2838"/>
                  </a:cubicBezTo>
                  <a:cubicBezTo>
                    <a:pt x="8354" y="2781"/>
                    <a:pt x="8312" y="2646"/>
                    <a:pt x="8224" y="2646"/>
                  </a:cubicBezTo>
                  <a:cubicBezTo>
                    <a:pt x="8221" y="2646"/>
                    <a:pt x="8217" y="2647"/>
                    <a:pt x="8213" y="2647"/>
                  </a:cubicBezTo>
                  <a:cubicBezTo>
                    <a:pt x="7403" y="2707"/>
                    <a:pt x="6570" y="2731"/>
                    <a:pt x="5784" y="2921"/>
                  </a:cubicBezTo>
                  <a:cubicBezTo>
                    <a:pt x="5058" y="3112"/>
                    <a:pt x="4439" y="3516"/>
                    <a:pt x="3891" y="4028"/>
                  </a:cubicBezTo>
                  <a:cubicBezTo>
                    <a:pt x="3650" y="4251"/>
                    <a:pt x="3423" y="4488"/>
                    <a:pt x="3200" y="4734"/>
                  </a:cubicBezTo>
                  <a:lnTo>
                    <a:pt x="3200" y="4734"/>
                  </a:lnTo>
                  <a:cubicBezTo>
                    <a:pt x="3217" y="3988"/>
                    <a:pt x="3129" y="3227"/>
                    <a:pt x="2843" y="2540"/>
                  </a:cubicBezTo>
                  <a:cubicBezTo>
                    <a:pt x="2534" y="1778"/>
                    <a:pt x="1974" y="1207"/>
                    <a:pt x="1319" y="742"/>
                  </a:cubicBezTo>
                  <a:cubicBezTo>
                    <a:pt x="950" y="468"/>
                    <a:pt x="545" y="254"/>
                    <a:pt x="153" y="16"/>
                  </a:cubicBezTo>
                  <a:cubicBezTo>
                    <a:pt x="137" y="5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244534" y="2358969"/>
              <a:ext cx="412634" cy="312950"/>
            </a:xfrm>
            <a:custGeom>
              <a:avLst/>
              <a:gdLst/>
              <a:ahLst/>
              <a:cxnLst/>
              <a:rect l="l" t="t" r="r" b="b"/>
              <a:pathLst>
                <a:path w="7749" h="5877" extrusionOk="0">
                  <a:moveTo>
                    <a:pt x="193" y="264"/>
                  </a:moveTo>
                  <a:cubicBezTo>
                    <a:pt x="486" y="474"/>
                    <a:pt x="770" y="698"/>
                    <a:pt x="1046" y="923"/>
                  </a:cubicBezTo>
                  <a:cubicBezTo>
                    <a:pt x="1355" y="1173"/>
                    <a:pt x="1653" y="1435"/>
                    <a:pt x="1903" y="1733"/>
                  </a:cubicBezTo>
                  <a:cubicBezTo>
                    <a:pt x="2415" y="2340"/>
                    <a:pt x="2629" y="3137"/>
                    <a:pt x="2605" y="3911"/>
                  </a:cubicBezTo>
                  <a:cubicBezTo>
                    <a:pt x="2596" y="4315"/>
                    <a:pt x="2521" y="4702"/>
                    <a:pt x="2434" y="5094"/>
                  </a:cubicBezTo>
                  <a:lnTo>
                    <a:pt x="2434" y="5094"/>
                  </a:lnTo>
                  <a:cubicBezTo>
                    <a:pt x="2148" y="4558"/>
                    <a:pt x="1653" y="4198"/>
                    <a:pt x="1224" y="3780"/>
                  </a:cubicBezTo>
                  <a:cubicBezTo>
                    <a:pt x="962" y="3518"/>
                    <a:pt x="736" y="3233"/>
                    <a:pt x="581" y="2887"/>
                  </a:cubicBezTo>
                  <a:cubicBezTo>
                    <a:pt x="403" y="2495"/>
                    <a:pt x="355" y="2066"/>
                    <a:pt x="319" y="1625"/>
                  </a:cubicBezTo>
                  <a:cubicBezTo>
                    <a:pt x="277" y="1172"/>
                    <a:pt x="235" y="718"/>
                    <a:pt x="193" y="264"/>
                  </a:cubicBezTo>
                  <a:close/>
                  <a:moveTo>
                    <a:pt x="5982" y="3994"/>
                  </a:moveTo>
                  <a:cubicBezTo>
                    <a:pt x="6453" y="3994"/>
                    <a:pt x="6922" y="4062"/>
                    <a:pt x="7386" y="4156"/>
                  </a:cubicBezTo>
                  <a:lnTo>
                    <a:pt x="7386" y="4156"/>
                  </a:lnTo>
                  <a:cubicBezTo>
                    <a:pt x="7102" y="4442"/>
                    <a:pt x="6815" y="4731"/>
                    <a:pt x="6511" y="4995"/>
                  </a:cubicBezTo>
                  <a:cubicBezTo>
                    <a:pt x="6165" y="5304"/>
                    <a:pt x="5796" y="5519"/>
                    <a:pt x="5332" y="5602"/>
                  </a:cubicBezTo>
                  <a:cubicBezTo>
                    <a:pt x="5119" y="5638"/>
                    <a:pt x="4907" y="5654"/>
                    <a:pt x="4696" y="5654"/>
                  </a:cubicBezTo>
                  <a:cubicBezTo>
                    <a:pt x="3998" y="5654"/>
                    <a:pt x="3313" y="5479"/>
                    <a:pt x="2640" y="5291"/>
                  </a:cubicBezTo>
                  <a:lnTo>
                    <a:pt x="2640" y="5291"/>
                  </a:lnTo>
                  <a:cubicBezTo>
                    <a:pt x="3313" y="4851"/>
                    <a:pt x="4001" y="4415"/>
                    <a:pt x="4760" y="4173"/>
                  </a:cubicBezTo>
                  <a:cubicBezTo>
                    <a:pt x="5166" y="4045"/>
                    <a:pt x="5575" y="3994"/>
                    <a:pt x="5982" y="3994"/>
                  </a:cubicBezTo>
                  <a:close/>
                  <a:moveTo>
                    <a:pt x="93" y="1"/>
                  </a:moveTo>
                  <a:cubicBezTo>
                    <a:pt x="45" y="1"/>
                    <a:pt x="1" y="45"/>
                    <a:pt x="10" y="89"/>
                  </a:cubicBezTo>
                  <a:cubicBezTo>
                    <a:pt x="46" y="554"/>
                    <a:pt x="69" y="1006"/>
                    <a:pt x="117" y="1471"/>
                  </a:cubicBezTo>
                  <a:cubicBezTo>
                    <a:pt x="153" y="1887"/>
                    <a:pt x="176" y="2316"/>
                    <a:pt x="307" y="2721"/>
                  </a:cubicBezTo>
                  <a:cubicBezTo>
                    <a:pt x="438" y="3078"/>
                    <a:pt x="629" y="3411"/>
                    <a:pt x="879" y="3697"/>
                  </a:cubicBezTo>
                  <a:cubicBezTo>
                    <a:pt x="1105" y="3947"/>
                    <a:pt x="1367" y="4173"/>
                    <a:pt x="1617" y="4411"/>
                  </a:cubicBezTo>
                  <a:cubicBezTo>
                    <a:pt x="1903" y="4673"/>
                    <a:pt x="2177" y="4971"/>
                    <a:pt x="2332" y="5340"/>
                  </a:cubicBezTo>
                  <a:cubicBezTo>
                    <a:pt x="2334" y="5346"/>
                    <a:pt x="2338" y="5352"/>
                    <a:pt x="2342" y="5357"/>
                  </a:cubicBezTo>
                  <a:lnTo>
                    <a:pt x="2342" y="5357"/>
                  </a:lnTo>
                  <a:cubicBezTo>
                    <a:pt x="2340" y="5401"/>
                    <a:pt x="2362" y="5445"/>
                    <a:pt x="2415" y="5459"/>
                  </a:cubicBezTo>
                  <a:cubicBezTo>
                    <a:pt x="3145" y="5668"/>
                    <a:pt x="3898" y="5876"/>
                    <a:pt x="4673" y="5876"/>
                  </a:cubicBezTo>
                  <a:cubicBezTo>
                    <a:pt x="4694" y="5876"/>
                    <a:pt x="4715" y="5876"/>
                    <a:pt x="4737" y="5876"/>
                  </a:cubicBezTo>
                  <a:cubicBezTo>
                    <a:pt x="5106" y="5876"/>
                    <a:pt x="5510" y="5828"/>
                    <a:pt x="5856" y="5685"/>
                  </a:cubicBezTo>
                  <a:cubicBezTo>
                    <a:pt x="6201" y="5554"/>
                    <a:pt x="6487" y="5328"/>
                    <a:pt x="6749" y="5090"/>
                  </a:cubicBezTo>
                  <a:cubicBezTo>
                    <a:pt x="7082" y="4792"/>
                    <a:pt x="7392" y="4483"/>
                    <a:pt x="7701" y="4161"/>
                  </a:cubicBezTo>
                  <a:cubicBezTo>
                    <a:pt x="7749" y="4102"/>
                    <a:pt x="7737" y="3995"/>
                    <a:pt x="7642" y="3971"/>
                  </a:cubicBezTo>
                  <a:cubicBezTo>
                    <a:pt x="7081" y="3874"/>
                    <a:pt x="6513" y="3772"/>
                    <a:pt x="5944" y="3772"/>
                  </a:cubicBezTo>
                  <a:cubicBezTo>
                    <a:pt x="5740" y="3772"/>
                    <a:pt x="5536" y="3785"/>
                    <a:pt x="5332" y="3816"/>
                  </a:cubicBezTo>
                  <a:cubicBezTo>
                    <a:pt x="4641" y="3923"/>
                    <a:pt x="3998" y="4209"/>
                    <a:pt x="3391" y="4554"/>
                  </a:cubicBezTo>
                  <a:cubicBezTo>
                    <a:pt x="3135" y="4713"/>
                    <a:pt x="2885" y="4879"/>
                    <a:pt x="2632" y="5046"/>
                  </a:cubicBezTo>
                  <a:lnTo>
                    <a:pt x="2632" y="5046"/>
                  </a:lnTo>
                  <a:cubicBezTo>
                    <a:pt x="2843" y="4350"/>
                    <a:pt x="2862" y="3569"/>
                    <a:pt x="2689" y="2876"/>
                  </a:cubicBezTo>
                  <a:cubicBezTo>
                    <a:pt x="2582" y="2483"/>
                    <a:pt x="2427" y="2114"/>
                    <a:pt x="2189" y="1780"/>
                  </a:cubicBezTo>
                  <a:cubicBezTo>
                    <a:pt x="1939" y="1447"/>
                    <a:pt x="1629" y="1173"/>
                    <a:pt x="1319" y="911"/>
                  </a:cubicBezTo>
                  <a:cubicBezTo>
                    <a:pt x="938" y="590"/>
                    <a:pt x="546" y="292"/>
                    <a:pt x="141" y="18"/>
                  </a:cubicBezTo>
                  <a:cubicBezTo>
                    <a:pt x="126" y="6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183244" y="2476546"/>
              <a:ext cx="362366" cy="338830"/>
            </a:xfrm>
            <a:custGeom>
              <a:avLst/>
              <a:gdLst/>
              <a:ahLst/>
              <a:cxnLst/>
              <a:rect l="l" t="t" r="r" b="b"/>
              <a:pathLst>
                <a:path w="6805" h="6363" extrusionOk="0">
                  <a:moveTo>
                    <a:pt x="276" y="383"/>
                  </a:moveTo>
                  <a:cubicBezTo>
                    <a:pt x="817" y="862"/>
                    <a:pt x="1344" y="1384"/>
                    <a:pt x="1625" y="2061"/>
                  </a:cubicBezTo>
                  <a:cubicBezTo>
                    <a:pt x="1899" y="2739"/>
                    <a:pt x="1935" y="3513"/>
                    <a:pt x="1744" y="4227"/>
                  </a:cubicBezTo>
                  <a:cubicBezTo>
                    <a:pt x="1637" y="4592"/>
                    <a:pt x="1472" y="4927"/>
                    <a:pt x="1275" y="5242"/>
                  </a:cubicBezTo>
                  <a:lnTo>
                    <a:pt x="1275" y="5242"/>
                  </a:lnTo>
                  <a:cubicBezTo>
                    <a:pt x="995" y="4936"/>
                    <a:pt x="766" y="4581"/>
                    <a:pt x="589" y="4216"/>
                  </a:cubicBezTo>
                  <a:cubicBezTo>
                    <a:pt x="375" y="3799"/>
                    <a:pt x="256" y="3370"/>
                    <a:pt x="244" y="2906"/>
                  </a:cubicBezTo>
                  <a:cubicBezTo>
                    <a:pt x="202" y="2058"/>
                    <a:pt x="385" y="1220"/>
                    <a:pt x="276" y="383"/>
                  </a:cubicBezTo>
                  <a:close/>
                  <a:moveTo>
                    <a:pt x="4004" y="4862"/>
                  </a:moveTo>
                  <a:cubicBezTo>
                    <a:pt x="4509" y="4862"/>
                    <a:pt x="5012" y="4927"/>
                    <a:pt x="5495" y="5061"/>
                  </a:cubicBezTo>
                  <a:cubicBezTo>
                    <a:pt x="5805" y="5148"/>
                    <a:pt x="6108" y="5260"/>
                    <a:pt x="6397" y="5401"/>
                  </a:cubicBezTo>
                  <a:lnTo>
                    <a:pt x="6397" y="5401"/>
                  </a:lnTo>
                  <a:cubicBezTo>
                    <a:pt x="6156" y="5531"/>
                    <a:pt x="5947" y="5712"/>
                    <a:pt x="5709" y="5859"/>
                  </a:cubicBezTo>
                  <a:cubicBezTo>
                    <a:pt x="5399" y="6058"/>
                    <a:pt x="5037" y="6134"/>
                    <a:pt x="4672" y="6134"/>
                  </a:cubicBezTo>
                  <a:cubicBezTo>
                    <a:pt x="4645" y="6134"/>
                    <a:pt x="4617" y="6133"/>
                    <a:pt x="4590" y="6132"/>
                  </a:cubicBezTo>
                  <a:cubicBezTo>
                    <a:pt x="4161" y="6132"/>
                    <a:pt x="3733" y="6025"/>
                    <a:pt x="3316" y="5930"/>
                  </a:cubicBezTo>
                  <a:cubicBezTo>
                    <a:pt x="2994" y="5859"/>
                    <a:pt x="2673" y="5787"/>
                    <a:pt x="2351" y="5704"/>
                  </a:cubicBezTo>
                  <a:cubicBezTo>
                    <a:pt x="2062" y="5636"/>
                    <a:pt x="1766" y="5546"/>
                    <a:pt x="1505" y="5400"/>
                  </a:cubicBezTo>
                  <a:lnTo>
                    <a:pt x="1505" y="5400"/>
                  </a:lnTo>
                  <a:cubicBezTo>
                    <a:pt x="2282" y="5049"/>
                    <a:pt x="3146" y="4862"/>
                    <a:pt x="4004" y="4862"/>
                  </a:cubicBezTo>
                  <a:close/>
                  <a:moveTo>
                    <a:pt x="124" y="1"/>
                  </a:moveTo>
                  <a:cubicBezTo>
                    <a:pt x="59" y="1"/>
                    <a:pt x="0" y="54"/>
                    <a:pt x="18" y="132"/>
                  </a:cubicBezTo>
                  <a:cubicBezTo>
                    <a:pt x="196" y="906"/>
                    <a:pt x="54" y="1680"/>
                    <a:pt x="30" y="2453"/>
                  </a:cubicBezTo>
                  <a:cubicBezTo>
                    <a:pt x="30" y="2811"/>
                    <a:pt x="42" y="3168"/>
                    <a:pt x="113" y="3525"/>
                  </a:cubicBezTo>
                  <a:cubicBezTo>
                    <a:pt x="184" y="3870"/>
                    <a:pt x="327" y="4180"/>
                    <a:pt x="494" y="4489"/>
                  </a:cubicBezTo>
                  <a:cubicBezTo>
                    <a:pt x="683" y="4843"/>
                    <a:pt x="907" y="5174"/>
                    <a:pt x="1177" y="5458"/>
                  </a:cubicBezTo>
                  <a:lnTo>
                    <a:pt x="1177" y="5458"/>
                  </a:lnTo>
                  <a:cubicBezTo>
                    <a:pt x="1185" y="5470"/>
                    <a:pt x="1195" y="5480"/>
                    <a:pt x="1208" y="5490"/>
                  </a:cubicBezTo>
                  <a:cubicBezTo>
                    <a:pt x="1768" y="5871"/>
                    <a:pt x="2494" y="5966"/>
                    <a:pt x="3137" y="6121"/>
                  </a:cubicBezTo>
                  <a:cubicBezTo>
                    <a:pt x="3637" y="6232"/>
                    <a:pt x="4155" y="6363"/>
                    <a:pt x="4669" y="6363"/>
                  </a:cubicBezTo>
                  <a:cubicBezTo>
                    <a:pt x="4975" y="6363"/>
                    <a:pt x="5280" y="6317"/>
                    <a:pt x="5578" y="6192"/>
                  </a:cubicBezTo>
                  <a:cubicBezTo>
                    <a:pt x="5971" y="6013"/>
                    <a:pt x="6269" y="5668"/>
                    <a:pt x="6685" y="5513"/>
                  </a:cubicBezTo>
                  <a:cubicBezTo>
                    <a:pt x="6769" y="5490"/>
                    <a:pt x="6804" y="5359"/>
                    <a:pt x="6709" y="5311"/>
                  </a:cubicBezTo>
                  <a:cubicBezTo>
                    <a:pt x="5892" y="4846"/>
                    <a:pt x="4956" y="4631"/>
                    <a:pt x="4019" y="4631"/>
                  </a:cubicBezTo>
                  <a:cubicBezTo>
                    <a:pt x="3468" y="4631"/>
                    <a:pt x="2916" y="4706"/>
                    <a:pt x="2387" y="4847"/>
                  </a:cubicBezTo>
                  <a:cubicBezTo>
                    <a:pt x="2105" y="4921"/>
                    <a:pt x="1828" y="5019"/>
                    <a:pt x="1558" y="5136"/>
                  </a:cubicBezTo>
                  <a:lnTo>
                    <a:pt x="1558" y="5136"/>
                  </a:lnTo>
                  <a:cubicBezTo>
                    <a:pt x="1913" y="4606"/>
                    <a:pt x="2078" y="3934"/>
                    <a:pt x="2078" y="3311"/>
                  </a:cubicBezTo>
                  <a:cubicBezTo>
                    <a:pt x="2078" y="2489"/>
                    <a:pt x="1792" y="1727"/>
                    <a:pt x="1292" y="1108"/>
                  </a:cubicBezTo>
                  <a:cubicBezTo>
                    <a:pt x="958" y="703"/>
                    <a:pt x="577" y="370"/>
                    <a:pt x="196" y="25"/>
                  </a:cubicBezTo>
                  <a:cubicBezTo>
                    <a:pt x="174" y="8"/>
                    <a:pt x="148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Gochi Hand"/>
              <a:buNone/>
              <a:defRPr sz="37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Gochi Hand"/>
              <a:buNone/>
              <a:defRPr sz="37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Gochi Hand"/>
              <a:buNone/>
              <a:defRPr sz="37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Gochi Hand"/>
              <a:buNone/>
              <a:defRPr sz="37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Gochi Hand"/>
              <a:buNone/>
              <a:defRPr sz="37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Gochi Hand"/>
              <a:buNone/>
              <a:defRPr sz="37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Gochi Hand"/>
              <a:buNone/>
              <a:defRPr sz="37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Gochi Hand"/>
              <a:buNone/>
              <a:defRPr sz="37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Gochi Hand"/>
              <a:buNone/>
              <a:defRPr sz="37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loo Thambi 2"/>
              <a:buChar char="●"/>
              <a:defRPr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loo Thambi 2"/>
              <a:buChar char="○"/>
              <a:defRPr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loo Thambi 2"/>
              <a:buChar char="■"/>
              <a:defRPr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loo Thambi 2"/>
              <a:buChar char="●"/>
              <a:defRPr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loo Thambi 2"/>
              <a:buChar char="○"/>
              <a:defRPr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loo Thambi 2"/>
              <a:buChar char="■"/>
              <a:defRPr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loo Thambi 2"/>
              <a:buChar char="●"/>
              <a:defRPr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loo Thambi 2"/>
              <a:buChar char="○"/>
              <a:defRPr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loo Thambi 2"/>
              <a:buChar char="■"/>
              <a:defRPr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48" r:id="rId2"/>
    <p:sldLayoutId id="2147483681" r:id="rId3"/>
    <p:sldLayoutId id="2147483680" r:id="rId4"/>
    <p:sldLayoutId id="214748367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file:///C:\Users\Arpit%20Sharma\AppData\Roaming\Inknoe%20ClassPoint\Images\slide-20231028214638735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ctrTitle"/>
          </p:nvPr>
        </p:nvSpPr>
        <p:spPr>
          <a:xfrm>
            <a:off x="714425" y="1117650"/>
            <a:ext cx="3718500" cy="13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Eco-Watchdog</a:t>
            </a:r>
            <a:endParaRPr sz="40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system 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1525" name="Google Shape;1525;p31"/>
          <p:cNvSpPr txBox="1">
            <a:spLocks noGrp="1"/>
          </p:cNvSpPr>
          <p:nvPr>
            <p:ph type="subTitle" idx="1"/>
          </p:nvPr>
        </p:nvSpPr>
        <p:spPr>
          <a:xfrm>
            <a:off x="655200" y="2789725"/>
            <a:ext cx="42033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 Better World Starts with Better Data:We Monitor,You Prosper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6" name="Google Shape;1526;p31"/>
          <p:cNvSpPr/>
          <p:nvPr/>
        </p:nvSpPr>
        <p:spPr>
          <a:xfrm>
            <a:off x="5108125" y="1311400"/>
            <a:ext cx="3861463" cy="2852825"/>
          </a:xfrm>
          <a:custGeom>
            <a:avLst/>
            <a:gdLst/>
            <a:ahLst/>
            <a:cxnLst/>
            <a:rect l="l" t="t" r="r" b="b"/>
            <a:pathLst>
              <a:path w="131982" h="102509" extrusionOk="0">
                <a:moveTo>
                  <a:pt x="59451" y="1"/>
                </a:moveTo>
                <a:cubicBezTo>
                  <a:pt x="52185" y="1"/>
                  <a:pt x="44931" y="1112"/>
                  <a:pt x="38101" y="3567"/>
                </a:cubicBezTo>
                <a:cubicBezTo>
                  <a:pt x="27742" y="7282"/>
                  <a:pt x="18396" y="14211"/>
                  <a:pt x="12550" y="23546"/>
                </a:cubicBezTo>
                <a:cubicBezTo>
                  <a:pt x="9085" y="29082"/>
                  <a:pt x="6894" y="35321"/>
                  <a:pt x="5323" y="41667"/>
                </a:cubicBezTo>
                <a:cubicBezTo>
                  <a:pt x="1" y="63277"/>
                  <a:pt x="10097" y="87851"/>
                  <a:pt x="32302" y="94781"/>
                </a:cubicBezTo>
                <a:cubicBezTo>
                  <a:pt x="35886" y="95900"/>
                  <a:pt x="39625" y="96257"/>
                  <a:pt x="43089" y="97757"/>
                </a:cubicBezTo>
                <a:cubicBezTo>
                  <a:pt x="47495" y="99674"/>
                  <a:pt x="51947" y="101698"/>
                  <a:pt x="58889" y="102115"/>
                </a:cubicBezTo>
                <a:cubicBezTo>
                  <a:pt x="59565" y="102156"/>
                  <a:pt x="60178" y="102174"/>
                  <a:pt x="60743" y="102174"/>
                </a:cubicBezTo>
                <a:cubicBezTo>
                  <a:pt x="64975" y="102174"/>
                  <a:pt x="66504" y="101125"/>
                  <a:pt x="71462" y="100400"/>
                </a:cubicBezTo>
                <a:cubicBezTo>
                  <a:pt x="72859" y="100199"/>
                  <a:pt x="74247" y="100112"/>
                  <a:pt x="75631" y="100112"/>
                </a:cubicBezTo>
                <a:cubicBezTo>
                  <a:pt x="80696" y="100112"/>
                  <a:pt x="85717" y="101266"/>
                  <a:pt x="91048" y="102127"/>
                </a:cubicBezTo>
                <a:cubicBezTo>
                  <a:pt x="92633" y="102383"/>
                  <a:pt x="94243" y="102509"/>
                  <a:pt x="95856" y="102509"/>
                </a:cubicBezTo>
                <a:cubicBezTo>
                  <a:pt x="104148" y="102509"/>
                  <a:pt x="112519" y="99182"/>
                  <a:pt x="118111" y="93102"/>
                </a:cubicBezTo>
                <a:cubicBezTo>
                  <a:pt x="120277" y="90744"/>
                  <a:pt x="121992" y="88006"/>
                  <a:pt x="123421" y="85137"/>
                </a:cubicBezTo>
                <a:cubicBezTo>
                  <a:pt x="131981" y="67849"/>
                  <a:pt x="129517" y="46096"/>
                  <a:pt x="118753" y="30082"/>
                </a:cubicBezTo>
                <a:cubicBezTo>
                  <a:pt x="108002" y="14056"/>
                  <a:pt x="89786" y="3758"/>
                  <a:pt x="70700" y="864"/>
                </a:cubicBezTo>
                <a:cubicBezTo>
                  <a:pt x="66985" y="299"/>
                  <a:pt x="63216" y="1"/>
                  <a:pt x="59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7" name="Google Shape;1527;p31"/>
          <p:cNvGrpSpPr/>
          <p:nvPr/>
        </p:nvGrpSpPr>
        <p:grpSpPr>
          <a:xfrm>
            <a:off x="5360891" y="979261"/>
            <a:ext cx="2426737" cy="3184972"/>
            <a:chOff x="1828500" y="1007775"/>
            <a:chExt cx="2792563" cy="3665100"/>
          </a:xfrm>
        </p:grpSpPr>
        <p:sp>
          <p:nvSpPr>
            <p:cNvPr id="1528" name="Google Shape;1528;p31"/>
            <p:cNvSpPr/>
            <p:nvPr/>
          </p:nvSpPr>
          <p:spPr>
            <a:xfrm>
              <a:off x="3123900" y="1131825"/>
              <a:ext cx="1321600" cy="1076925"/>
            </a:xfrm>
            <a:custGeom>
              <a:avLst/>
              <a:gdLst/>
              <a:ahLst/>
              <a:cxnLst/>
              <a:rect l="l" t="t" r="r" b="b"/>
              <a:pathLst>
                <a:path w="52864" h="43077" extrusionOk="0">
                  <a:moveTo>
                    <a:pt x="25318" y="1"/>
                  </a:moveTo>
                  <a:cubicBezTo>
                    <a:pt x="24405" y="1"/>
                    <a:pt x="23848" y="72"/>
                    <a:pt x="23848" y="72"/>
                  </a:cubicBezTo>
                  <a:cubicBezTo>
                    <a:pt x="23848" y="72"/>
                    <a:pt x="23528" y="46"/>
                    <a:pt x="22977" y="46"/>
                  </a:cubicBezTo>
                  <a:cubicBezTo>
                    <a:pt x="19867" y="46"/>
                    <a:pt x="9413" y="854"/>
                    <a:pt x="7906" y="11597"/>
                  </a:cubicBezTo>
                  <a:cubicBezTo>
                    <a:pt x="7358" y="15502"/>
                    <a:pt x="5929" y="18014"/>
                    <a:pt x="4417" y="20241"/>
                  </a:cubicBezTo>
                  <a:lnTo>
                    <a:pt x="4179" y="20348"/>
                  </a:lnTo>
                  <a:cubicBezTo>
                    <a:pt x="5810" y="23872"/>
                    <a:pt x="5787" y="28146"/>
                    <a:pt x="3989" y="31599"/>
                  </a:cubicBezTo>
                  <a:cubicBezTo>
                    <a:pt x="2941" y="33611"/>
                    <a:pt x="1357" y="35338"/>
                    <a:pt x="619" y="37481"/>
                  </a:cubicBezTo>
                  <a:cubicBezTo>
                    <a:pt x="0" y="39255"/>
                    <a:pt x="24" y="41172"/>
                    <a:pt x="83" y="43077"/>
                  </a:cubicBezTo>
                  <a:lnTo>
                    <a:pt x="167" y="43077"/>
                  </a:lnTo>
                  <a:cubicBezTo>
                    <a:pt x="1060" y="42374"/>
                    <a:pt x="2227" y="42112"/>
                    <a:pt x="3346" y="41898"/>
                  </a:cubicBezTo>
                  <a:cubicBezTo>
                    <a:pt x="6096" y="41391"/>
                    <a:pt x="8900" y="41130"/>
                    <a:pt x="11702" y="41130"/>
                  </a:cubicBezTo>
                  <a:cubicBezTo>
                    <a:pt x="12648" y="41130"/>
                    <a:pt x="13594" y="41159"/>
                    <a:pt x="14538" y="41220"/>
                  </a:cubicBezTo>
                  <a:cubicBezTo>
                    <a:pt x="11823" y="38564"/>
                    <a:pt x="9561" y="34826"/>
                    <a:pt x="9180" y="32052"/>
                  </a:cubicBezTo>
                  <a:cubicBezTo>
                    <a:pt x="8549" y="27468"/>
                    <a:pt x="10037" y="26372"/>
                    <a:pt x="10454" y="23182"/>
                  </a:cubicBezTo>
                  <a:cubicBezTo>
                    <a:pt x="10728" y="21074"/>
                    <a:pt x="10906" y="19467"/>
                    <a:pt x="11001" y="18622"/>
                  </a:cubicBezTo>
                  <a:cubicBezTo>
                    <a:pt x="13847" y="18633"/>
                    <a:pt x="16681" y="18645"/>
                    <a:pt x="19526" y="18657"/>
                  </a:cubicBezTo>
                  <a:cubicBezTo>
                    <a:pt x="21419" y="16324"/>
                    <a:pt x="22943" y="13669"/>
                    <a:pt x="23979" y="10823"/>
                  </a:cubicBezTo>
                  <a:cubicBezTo>
                    <a:pt x="24301" y="9942"/>
                    <a:pt x="24587" y="8989"/>
                    <a:pt x="24563" y="8049"/>
                  </a:cubicBezTo>
                  <a:lnTo>
                    <a:pt x="24563" y="8049"/>
                  </a:lnTo>
                  <a:cubicBezTo>
                    <a:pt x="26051" y="8442"/>
                    <a:pt x="27575" y="8882"/>
                    <a:pt x="28778" y="9847"/>
                  </a:cubicBezTo>
                  <a:cubicBezTo>
                    <a:pt x="30444" y="11168"/>
                    <a:pt x="31254" y="13288"/>
                    <a:pt x="31861" y="15323"/>
                  </a:cubicBezTo>
                  <a:cubicBezTo>
                    <a:pt x="32468" y="17371"/>
                    <a:pt x="32992" y="19514"/>
                    <a:pt x="34290" y="21193"/>
                  </a:cubicBezTo>
                  <a:cubicBezTo>
                    <a:pt x="34528" y="21503"/>
                    <a:pt x="34814" y="21800"/>
                    <a:pt x="35135" y="22015"/>
                  </a:cubicBezTo>
                  <a:cubicBezTo>
                    <a:pt x="35792" y="21474"/>
                    <a:pt x="36509" y="21226"/>
                    <a:pt x="37207" y="21226"/>
                  </a:cubicBezTo>
                  <a:cubicBezTo>
                    <a:pt x="39368" y="21226"/>
                    <a:pt x="41349" y="23605"/>
                    <a:pt x="40827" y="27051"/>
                  </a:cubicBezTo>
                  <a:cubicBezTo>
                    <a:pt x="40124" y="31659"/>
                    <a:pt x="35826" y="32492"/>
                    <a:pt x="35826" y="32492"/>
                  </a:cubicBezTo>
                  <a:cubicBezTo>
                    <a:pt x="35243" y="33766"/>
                    <a:pt x="34623" y="34933"/>
                    <a:pt x="33945" y="35993"/>
                  </a:cubicBezTo>
                  <a:cubicBezTo>
                    <a:pt x="33635" y="38219"/>
                    <a:pt x="33552" y="40255"/>
                    <a:pt x="33564" y="41993"/>
                  </a:cubicBezTo>
                  <a:cubicBezTo>
                    <a:pt x="35671" y="41553"/>
                    <a:pt x="37791" y="41196"/>
                    <a:pt x="39934" y="41160"/>
                  </a:cubicBezTo>
                  <a:cubicBezTo>
                    <a:pt x="40068" y="41157"/>
                    <a:pt x="40202" y="41156"/>
                    <a:pt x="40337" y="41156"/>
                  </a:cubicBezTo>
                  <a:cubicBezTo>
                    <a:pt x="42122" y="41156"/>
                    <a:pt x="43918" y="41381"/>
                    <a:pt x="45601" y="41946"/>
                  </a:cubicBezTo>
                  <a:cubicBezTo>
                    <a:pt x="52864" y="30873"/>
                    <a:pt x="43589" y="23289"/>
                    <a:pt x="40172" y="10942"/>
                  </a:cubicBezTo>
                  <a:cubicBezTo>
                    <a:pt x="37437" y="1031"/>
                    <a:pt x="28795" y="1"/>
                    <a:pt x="25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3337600" y="1333025"/>
              <a:ext cx="820025" cy="912500"/>
            </a:xfrm>
            <a:custGeom>
              <a:avLst/>
              <a:gdLst/>
              <a:ahLst/>
              <a:cxnLst/>
              <a:rect l="l" t="t" r="r" b="b"/>
              <a:pathLst>
                <a:path w="32801" h="36500" extrusionOk="0">
                  <a:moveTo>
                    <a:pt x="16015" y="1"/>
                  </a:moveTo>
                  <a:lnTo>
                    <a:pt x="16015" y="1"/>
                  </a:lnTo>
                  <a:cubicBezTo>
                    <a:pt x="16039" y="941"/>
                    <a:pt x="15753" y="1894"/>
                    <a:pt x="15431" y="2775"/>
                  </a:cubicBezTo>
                  <a:cubicBezTo>
                    <a:pt x="14395" y="5621"/>
                    <a:pt x="12871" y="8276"/>
                    <a:pt x="10966" y="10609"/>
                  </a:cubicBezTo>
                  <a:cubicBezTo>
                    <a:pt x="8133" y="10597"/>
                    <a:pt x="5287" y="10585"/>
                    <a:pt x="2453" y="10574"/>
                  </a:cubicBezTo>
                  <a:cubicBezTo>
                    <a:pt x="2358" y="11419"/>
                    <a:pt x="2180" y="13026"/>
                    <a:pt x="1906" y="15134"/>
                  </a:cubicBezTo>
                  <a:cubicBezTo>
                    <a:pt x="1489" y="18324"/>
                    <a:pt x="1" y="19420"/>
                    <a:pt x="632" y="24004"/>
                  </a:cubicBezTo>
                  <a:cubicBezTo>
                    <a:pt x="1013" y="26778"/>
                    <a:pt x="3275" y="30516"/>
                    <a:pt x="5990" y="33172"/>
                  </a:cubicBezTo>
                  <a:cubicBezTo>
                    <a:pt x="6418" y="33600"/>
                    <a:pt x="6859" y="33993"/>
                    <a:pt x="7311" y="34350"/>
                  </a:cubicBezTo>
                  <a:cubicBezTo>
                    <a:pt x="8704" y="35458"/>
                    <a:pt x="10145" y="36231"/>
                    <a:pt x="11478" y="36422"/>
                  </a:cubicBezTo>
                  <a:cubicBezTo>
                    <a:pt x="11840" y="36473"/>
                    <a:pt x="12220" y="36500"/>
                    <a:pt x="12614" y="36500"/>
                  </a:cubicBezTo>
                  <a:cubicBezTo>
                    <a:pt x="16406" y="36500"/>
                    <a:pt x="21546" y="34049"/>
                    <a:pt x="25397" y="27945"/>
                  </a:cubicBezTo>
                  <a:cubicBezTo>
                    <a:pt x="26075" y="26885"/>
                    <a:pt x="26707" y="25730"/>
                    <a:pt x="27278" y="24444"/>
                  </a:cubicBezTo>
                  <a:cubicBezTo>
                    <a:pt x="27278" y="24444"/>
                    <a:pt x="31576" y="23611"/>
                    <a:pt x="32279" y="19003"/>
                  </a:cubicBezTo>
                  <a:cubicBezTo>
                    <a:pt x="32801" y="15557"/>
                    <a:pt x="30813" y="13178"/>
                    <a:pt x="28649" y="13178"/>
                  </a:cubicBezTo>
                  <a:cubicBezTo>
                    <a:pt x="27950" y="13178"/>
                    <a:pt x="27233" y="13426"/>
                    <a:pt x="26576" y="13967"/>
                  </a:cubicBezTo>
                  <a:cubicBezTo>
                    <a:pt x="26254" y="13752"/>
                    <a:pt x="25980" y="13455"/>
                    <a:pt x="25742" y="13145"/>
                  </a:cubicBezTo>
                  <a:cubicBezTo>
                    <a:pt x="24444" y="11466"/>
                    <a:pt x="23920" y="9323"/>
                    <a:pt x="23313" y="7275"/>
                  </a:cubicBezTo>
                  <a:cubicBezTo>
                    <a:pt x="22706" y="5240"/>
                    <a:pt x="21896" y="3120"/>
                    <a:pt x="20230" y="1799"/>
                  </a:cubicBezTo>
                  <a:cubicBezTo>
                    <a:pt x="19027" y="834"/>
                    <a:pt x="17503" y="394"/>
                    <a:pt x="16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3087575" y="2285825"/>
              <a:ext cx="405725" cy="692675"/>
            </a:xfrm>
            <a:custGeom>
              <a:avLst/>
              <a:gdLst/>
              <a:ahLst/>
              <a:cxnLst/>
              <a:rect l="l" t="t" r="r" b="b"/>
              <a:pathLst>
                <a:path w="16229" h="27707" extrusionOk="0">
                  <a:moveTo>
                    <a:pt x="15217" y="1"/>
                  </a:moveTo>
                  <a:cubicBezTo>
                    <a:pt x="14919" y="286"/>
                    <a:pt x="14621" y="584"/>
                    <a:pt x="14324" y="894"/>
                  </a:cubicBezTo>
                  <a:cubicBezTo>
                    <a:pt x="5501" y="10157"/>
                    <a:pt x="1" y="27706"/>
                    <a:pt x="1" y="27706"/>
                  </a:cubicBezTo>
                  <a:cubicBezTo>
                    <a:pt x="1560" y="27266"/>
                    <a:pt x="3156" y="27040"/>
                    <a:pt x="4763" y="26837"/>
                  </a:cubicBezTo>
                  <a:cubicBezTo>
                    <a:pt x="5013" y="26802"/>
                    <a:pt x="5251" y="26766"/>
                    <a:pt x="5489" y="26742"/>
                  </a:cubicBezTo>
                  <a:cubicBezTo>
                    <a:pt x="7859" y="14300"/>
                    <a:pt x="14288" y="3441"/>
                    <a:pt x="16014" y="679"/>
                  </a:cubicBezTo>
                  <a:cubicBezTo>
                    <a:pt x="16026" y="655"/>
                    <a:pt x="16038" y="632"/>
                    <a:pt x="16062" y="608"/>
                  </a:cubicBezTo>
                  <a:cubicBezTo>
                    <a:pt x="16110" y="405"/>
                    <a:pt x="16181" y="203"/>
                    <a:pt x="16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2842900" y="2308150"/>
              <a:ext cx="602775" cy="886150"/>
            </a:xfrm>
            <a:custGeom>
              <a:avLst/>
              <a:gdLst/>
              <a:ahLst/>
              <a:cxnLst/>
              <a:rect l="l" t="t" r="r" b="b"/>
              <a:pathLst>
                <a:path w="24111" h="35446" extrusionOk="0">
                  <a:moveTo>
                    <a:pt x="24111" y="1"/>
                  </a:moveTo>
                  <a:cubicBezTo>
                    <a:pt x="21087" y="429"/>
                    <a:pt x="14705" y="1536"/>
                    <a:pt x="10216" y="3632"/>
                  </a:cubicBezTo>
                  <a:cubicBezTo>
                    <a:pt x="8859" y="6013"/>
                    <a:pt x="6359" y="7621"/>
                    <a:pt x="4287" y="9514"/>
                  </a:cubicBezTo>
                  <a:lnTo>
                    <a:pt x="4275" y="9514"/>
                  </a:lnTo>
                  <a:cubicBezTo>
                    <a:pt x="2489" y="13669"/>
                    <a:pt x="2739" y="18646"/>
                    <a:pt x="1417" y="21170"/>
                  </a:cubicBezTo>
                  <a:lnTo>
                    <a:pt x="1013" y="21194"/>
                  </a:lnTo>
                  <a:cubicBezTo>
                    <a:pt x="1084" y="21968"/>
                    <a:pt x="1132" y="22741"/>
                    <a:pt x="1132" y="23492"/>
                  </a:cubicBezTo>
                  <a:cubicBezTo>
                    <a:pt x="1132" y="25277"/>
                    <a:pt x="763" y="27135"/>
                    <a:pt x="1" y="28754"/>
                  </a:cubicBezTo>
                  <a:lnTo>
                    <a:pt x="60" y="28778"/>
                  </a:lnTo>
                  <a:cubicBezTo>
                    <a:pt x="4977" y="29076"/>
                    <a:pt x="8347" y="29695"/>
                    <a:pt x="8347" y="30421"/>
                  </a:cubicBezTo>
                  <a:cubicBezTo>
                    <a:pt x="8347" y="30457"/>
                    <a:pt x="8347" y="30481"/>
                    <a:pt x="8335" y="30516"/>
                  </a:cubicBezTo>
                  <a:lnTo>
                    <a:pt x="7299" y="35374"/>
                  </a:lnTo>
                  <a:lnTo>
                    <a:pt x="7633" y="35445"/>
                  </a:lnTo>
                  <a:cubicBezTo>
                    <a:pt x="7716" y="35005"/>
                    <a:pt x="7859" y="34588"/>
                    <a:pt x="8109" y="34207"/>
                  </a:cubicBezTo>
                  <a:cubicBezTo>
                    <a:pt x="8252" y="34005"/>
                    <a:pt x="8454" y="33802"/>
                    <a:pt x="8704" y="33743"/>
                  </a:cubicBezTo>
                  <a:cubicBezTo>
                    <a:pt x="8742" y="33735"/>
                    <a:pt x="8780" y="33731"/>
                    <a:pt x="8818" y="33731"/>
                  </a:cubicBezTo>
                  <a:cubicBezTo>
                    <a:pt x="9069" y="33731"/>
                    <a:pt x="9324" y="33893"/>
                    <a:pt x="9490" y="34100"/>
                  </a:cubicBezTo>
                  <a:cubicBezTo>
                    <a:pt x="9573" y="34207"/>
                    <a:pt x="9633" y="34326"/>
                    <a:pt x="9680" y="34445"/>
                  </a:cubicBezTo>
                  <a:cubicBezTo>
                    <a:pt x="9526" y="31754"/>
                    <a:pt x="9561" y="29742"/>
                    <a:pt x="9788" y="26813"/>
                  </a:cubicBezTo>
                  <a:cubicBezTo>
                    <a:pt x="9788" y="26813"/>
                    <a:pt x="15288" y="9264"/>
                    <a:pt x="24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3804925" y="2265575"/>
              <a:ext cx="196475" cy="699525"/>
            </a:xfrm>
            <a:custGeom>
              <a:avLst/>
              <a:gdLst/>
              <a:ahLst/>
              <a:cxnLst/>
              <a:rect l="l" t="t" r="r" b="b"/>
              <a:pathLst>
                <a:path w="7859" h="27981" extrusionOk="0">
                  <a:moveTo>
                    <a:pt x="6620" y="1"/>
                  </a:moveTo>
                  <a:cubicBezTo>
                    <a:pt x="6585" y="84"/>
                    <a:pt x="6561" y="180"/>
                    <a:pt x="6525" y="263"/>
                  </a:cubicBezTo>
                  <a:cubicBezTo>
                    <a:pt x="6132" y="1311"/>
                    <a:pt x="5775" y="2335"/>
                    <a:pt x="5430" y="3359"/>
                  </a:cubicBezTo>
                  <a:cubicBezTo>
                    <a:pt x="1179" y="16015"/>
                    <a:pt x="1" y="27016"/>
                    <a:pt x="1" y="27016"/>
                  </a:cubicBezTo>
                  <a:cubicBezTo>
                    <a:pt x="1858" y="27242"/>
                    <a:pt x="3692" y="27564"/>
                    <a:pt x="5513" y="27981"/>
                  </a:cubicBezTo>
                  <a:cubicBezTo>
                    <a:pt x="4966" y="15836"/>
                    <a:pt x="6990" y="4418"/>
                    <a:pt x="7656" y="1025"/>
                  </a:cubicBezTo>
                  <a:cubicBezTo>
                    <a:pt x="7787" y="358"/>
                    <a:pt x="7859" y="1"/>
                    <a:pt x="7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3922738" y="2297863"/>
              <a:ext cx="698325" cy="1894475"/>
            </a:xfrm>
            <a:custGeom>
              <a:avLst/>
              <a:gdLst/>
              <a:ahLst/>
              <a:cxnLst/>
              <a:rect l="l" t="t" r="r" b="b"/>
              <a:pathLst>
                <a:path w="27933" h="75779" extrusionOk="0">
                  <a:moveTo>
                    <a:pt x="2691" y="1"/>
                  </a:moveTo>
                  <a:cubicBezTo>
                    <a:pt x="2025" y="3394"/>
                    <a:pt x="1" y="14812"/>
                    <a:pt x="548" y="26957"/>
                  </a:cubicBezTo>
                  <a:cubicBezTo>
                    <a:pt x="1048" y="27064"/>
                    <a:pt x="1536" y="27183"/>
                    <a:pt x="2025" y="27314"/>
                  </a:cubicBezTo>
                  <a:cubicBezTo>
                    <a:pt x="1608" y="30493"/>
                    <a:pt x="1679" y="33767"/>
                    <a:pt x="3096" y="36613"/>
                  </a:cubicBezTo>
                  <a:cubicBezTo>
                    <a:pt x="3239" y="36898"/>
                    <a:pt x="3406" y="37196"/>
                    <a:pt x="3430" y="37529"/>
                  </a:cubicBezTo>
                  <a:cubicBezTo>
                    <a:pt x="3453" y="37863"/>
                    <a:pt x="3322" y="38196"/>
                    <a:pt x="3215" y="38518"/>
                  </a:cubicBezTo>
                  <a:cubicBezTo>
                    <a:pt x="2453" y="40744"/>
                    <a:pt x="2572" y="43268"/>
                    <a:pt x="3525" y="45423"/>
                  </a:cubicBezTo>
                  <a:cubicBezTo>
                    <a:pt x="4239" y="47031"/>
                    <a:pt x="5370" y="48400"/>
                    <a:pt x="6311" y="49876"/>
                  </a:cubicBezTo>
                  <a:cubicBezTo>
                    <a:pt x="7097" y="51102"/>
                    <a:pt x="7775" y="52484"/>
                    <a:pt x="7906" y="53912"/>
                  </a:cubicBezTo>
                  <a:cubicBezTo>
                    <a:pt x="7347" y="54305"/>
                    <a:pt x="6811" y="54746"/>
                    <a:pt x="6382" y="55293"/>
                  </a:cubicBezTo>
                  <a:cubicBezTo>
                    <a:pt x="5751" y="56091"/>
                    <a:pt x="5346" y="57139"/>
                    <a:pt x="5585" y="58139"/>
                  </a:cubicBezTo>
                  <a:cubicBezTo>
                    <a:pt x="5716" y="58734"/>
                    <a:pt x="6156" y="59318"/>
                    <a:pt x="6751" y="59437"/>
                  </a:cubicBezTo>
                  <a:cubicBezTo>
                    <a:pt x="6763" y="59437"/>
                    <a:pt x="6775" y="59449"/>
                    <a:pt x="6787" y="59449"/>
                  </a:cubicBezTo>
                  <a:cubicBezTo>
                    <a:pt x="6906" y="59473"/>
                    <a:pt x="7025" y="59496"/>
                    <a:pt x="7132" y="59508"/>
                  </a:cubicBezTo>
                  <a:cubicBezTo>
                    <a:pt x="14109" y="60877"/>
                    <a:pt x="17312" y="75665"/>
                    <a:pt x="17312" y="75665"/>
                  </a:cubicBezTo>
                  <a:cubicBezTo>
                    <a:pt x="17541" y="75743"/>
                    <a:pt x="17762" y="75778"/>
                    <a:pt x="17974" y="75778"/>
                  </a:cubicBezTo>
                  <a:cubicBezTo>
                    <a:pt x="19759" y="75778"/>
                    <a:pt x="20920" y="73296"/>
                    <a:pt x="20920" y="73296"/>
                  </a:cubicBezTo>
                  <a:cubicBezTo>
                    <a:pt x="23634" y="72236"/>
                    <a:pt x="26051" y="67843"/>
                    <a:pt x="25039" y="63461"/>
                  </a:cubicBezTo>
                  <a:cubicBezTo>
                    <a:pt x="24027" y="59068"/>
                    <a:pt x="25647" y="59246"/>
                    <a:pt x="26790" y="51519"/>
                  </a:cubicBezTo>
                  <a:cubicBezTo>
                    <a:pt x="27933" y="43792"/>
                    <a:pt x="25873" y="46078"/>
                    <a:pt x="23372" y="36160"/>
                  </a:cubicBezTo>
                  <a:cubicBezTo>
                    <a:pt x="20872" y="26242"/>
                    <a:pt x="23682" y="20134"/>
                    <a:pt x="18979" y="10967"/>
                  </a:cubicBezTo>
                  <a:cubicBezTo>
                    <a:pt x="15110" y="3406"/>
                    <a:pt x="5846" y="715"/>
                    <a:pt x="2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2913150" y="3828875"/>
              <a:ext cx="1426400" cy="844000"/>
            </a:xfrm>
            <a:custGeom>
              <a:avLst/>
              <a:gdLst/>
              <a:ahLst/>
              <a:cxnLst/>
              <a:rect l="l" t="t" r="r" b="b"/>
              <a:pathLst>
                <a:path w="57056" h="33760" extrusionOk="0">
                  <a:moveTo>
                    <a:pt x="5727" y="0"/>
                  </a:moveTo>
                  <a:cubicBezTo>
                    <a:pt x="4632" y="1858"/>
                    <a:pt x="5013" y="4227"/>
                    <a:pt x="4930" y="6394"/>
                  </a:cubicBezTo>
                  <a:cubicBezTo>
                    <a:pt x="4870" y="7978"/>
                    <a:pt x="4525" y="9537"/>
                    <a:pt x="3918" y="11002"/>
                  </a:cubicBezTo>
                  <a:cubicBezTo>
                    <a:pt x="3358" y="12371"/>
                    <a:pt x="2584" y="13645"/>
                    <a:pt x="2167" y="15062"/>
                  </a:cubicBezTo>
                  <a:cubicBezTo>
                    <a:pt x="1513" y="17276"/>
                    <a:pt x="1786" y="19646"/>
                    <a:pt x="1489" y="21932"/>
                  </a:cubicBezTo>
                  <a:cubicBezTo>
                    <a:pt x="1263" y="23741"/>
                    <a:pt x="655" y="25480"/>
                    <a:pt x="0" y="27194"/>
                  </a:cubicBezTo>
                  <a:cubicBezTo>
                    <a:pt x="6001" y="30814"/>
                    <a:pt x="13026" y="32433"/>
                    <a:pt x="20003" y="33302"/>
                  </a:cubicBezTo>
                  <a:cubicBezTo>
                    <a:pt x="22065" y="33561"/>
                    <a:pt x="24148" y="33759"/>
                    <a:pt x="26224" y="33759"/>
                  </a:cubicBezTo>
                  <a:cubicBezTo>
                    <a:pt x="27205" y="33759"/>
                    <a:pt x="28184" y="33715"/>
                    <a:pt x="29159" y="33612"/>
                  </a:cubicBezTo>
                  <a:cubicBezTo>
                    <a:pt x="32171" y="33290"/>
                    <a:pt x="35100" y="32409"/>
                    <a:pt x="38065" y="31790"/>
                  </a:cubicBezTo>
                  <a:cubicBezTo>
                    <a:pt x="41560" y="31061"/>
                    <a:pt x="45132" y="30696"/>
                    <a:pt x="48704" y="30696"/>
                  </a:cubicBezTo>
                  <a:cubicBezTo>
                    <a:pt x="51435" y="30696"/>
                    <a:pt x="54167" y="30909"/>
                    <a:pt x="56865" y="31338"/>
                  </a:cubicBezTo>
                  <a:cubicBezTo>
                    <a:pt x="57055" y="29326"/>
                    <a:pt x="56246" y="27254"/>
                    <a:pt x="55746" y="25254"/>
                  </a:cubicBezTo>
                  <a:cubicBezTo>
                    <a:pt x="55222" y="23099"/>
                    <a:pt x="55055" y="20860"/>
                    <a:pt x="55257" y="18646"/>
                  </a:cubicBezTo>
                  <a:cubicBezTo>
                    <a:pt x="55376" y="17324"/>
                    <a:pt x="55579" y="15836"/>
                    <a:pt x="55067" y="14681"/>
                  </a:cubicBezTo>
                  <a:cubicBezTo>
                    <a:pt x="54445" y="14737"/>
                    <a:pt x="53752" y="14770"/>
                    <a:pt x="52994" y="14770"/>
                  </a:cubicBezTo>
                  <a:cubicBezTo>
                    <a:pt x="49211" y="14770"/>
                    <a:pt x="43791" y="13946"/>
                    <a:pt x="37315" y="10990"/>
                  </a:cubicBezTo>
                  <a:cubicBezTo>
                    <a:pt x="28373" y="6918"/>
                    <a:pt x="16907" y="2656"/>
                    <a:pt x="13859" y="1536"/>
                  </a:cubicBezTo>
                  <a:cubicBezTo>
                    <a:pt x="13227" y="1680"/>
                    <a:pt x="12582" y="1751"/>
                    <a:pt x="11934" y="1751"/>
                  </a:cubicBezTo>
                  <a:cubicBezTo>
                    <a:pt x="11668" y="1751"/>
                    <a:pt x="11400" y="1739"/>
                    <a:pt x="11133" y="1715"/>
                  </a:cubicBezTo>
                  <a:cubicBezTo>
                    <a:pt x="9240" y="1536"/>
                    <a:pt x="7490" y="751"/>
                    <a:pt x="5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2564900" y="3151425"/>
              <a:ext cx="1796975" cy="1046875"/>
            </a:xfrm>
            <a:custGeom>
              <a:avLst/>
              <a:gdLst/>
              <a:ahLst/>
              <a:cxnLst/>
              <a:rect l="l" t="t" r="r" b="b"/>
              <a:pathLst>
                <a:path w="71879" h="41875" extrusionOk="0">
                  <a:moveTo>
                    <a:pt x="19938" y="0"/>
                  </a:moveTo>
                  <a:cubicBezTo>
                    <a:pt x="19900" y="0"/>
                    <a:pt x="19862" y="4"/>
                    <a:pt x="19824" y="12"/>
                  </a:cubicBezTo>
                  <a:cubicBezTo>
                    <a:pt x="19562" y="71"/>
                    <a:pt x="19372" y="274"/>
                    <a:pt x="19229" y="476"/>
                  </a:cubicBezTo>
                  <a:cubicBezTo>
                    <a:pt x="18979" y="857"/>
                    <a:pt x="18836" y="1274"/>
                    <a:pt x="18753" y="1714"/>
                  </a:cubicBezTo>
                  <a:cubicBezTo>
                    <a:pt x="18693" y="1988"/>
                    <a:pt x="18669" y="2250"/>
                    <a:pt x="18657" y="2524"/>
                  </a:cubicBezTo>
                  <a:cubicBezTo>
                    <a:pt x="18467" y="5382"/>
                    <a:pt x="19538" y="8156"/>
                    <a:pt x="20586" y="10823"/>
                  </a:cubicBezTo>
                  <a:cubicBezTo>
                    <a:pt x="19264" y="10596"/>
                    <a:pt x="17967" y="10263"/>
                    <a:pt x="16669" y="9894"/>
                  </a:cubicBezTo>
                  <a:cubicBezTo>
                    <a:pt x="12716" y="8763"/>
                    <a:pt x="8858" y="7227"/>
                    <a:pt x="4763" y="6906"/>
                  </a:cubicBezTo>
                  <a:cubicBezTo>
                    <a:pt x="4678" y="6900"/>
                    <a:pt x="4589" y="6896"/>
                    <a:pt x="4499" y="6896"/>
                  </a:cubicBezTo>
                  <a:cubicBezTo>
                    <a:pt x="4023" y="6896"/>
                    <a:pt x="3510" y="6997"/>
                    <a:pt x="3310" y="7417"/>
                  </a:cubicBezTo>
                  <a:cubicBezTo>
                    <a:pt x="3191" y="7679"/>
                    <a:pt x="3227" y="7977"/>
                    <a:pt x="3322" y="8251"/>
                  </a:cubicBezTo>
                  <a:cubicBezTo>
                    <a:pt x="3691" y="9263"/>
                    <a:pt x="4703" y="9858"/>
                    <a:pt x="5668" y="10346"/>
                  </a:cubicBezTo>
                  <a:cubicBezTo>
                    <a:pt x="8192" y="11632"/>
                    <a:pt x="10823" y="12680"/>
                    <a:pt x="13466" y="13680"/>
                  </a:cubicBezTo>
                  <a:cubicBezTo>
                    <a:pt x="10085" y="12859"/>
                    <a:pt x="6656" y="12240"/>
                    <a:pt x="3191" y="11799"/>
                  </a:cubicBezTo>
                  <a:cubicBezTo>
                    <a:pt x="2828" y="11758"/>
                    <a:pt x="2457" y="11717"/>
                    <a:pt x="2091" y="11717"/>
                  </a:cubicBezTo>
                  <a:cubicBezTo>
                    <a:pt x="1713" y="11717"/>
                    <a:pt x="1340" y="11761"/>
                    <a:pt x="988" y="11894"/>
                  </a:cubicBezTo>
                  <a:cubicBezTo>
                    <a:pt x="643" y="12025"/>
                    <a:pt x="322" y="12251"/>
                    <a:pt x="179" y="12585"/>
                  </a:cubicBezTo>
                  <a:cubicBezTo>
                    <a:pt x="0" y="12990"/>
                    <a:pt x="131" y="13466"/>
                    <a:pt x="381" y="13823"/>
                  </a:cubicBezTo>
                  <a:cubicBezTo>
                    <a:pt x="643" y="14168"/>
                    <a:pt x="1012" y="14418"/>
                    <a:pt x="1381" y="14645"/>
                  </a:cubicBezTo>
                  <a:cubicBezTo>
                    <a:pt x="1727" y="14859"/>
                    <a:pt x="2072" y="15049"/>
                    <a:pt x="2417" y="15228"/>
                  </a:cubicBezTo>
                  <a:cubicBezTo>
                    <a:pt x="1965" y="15287"/>
                    <a:pt x="1536" y="15454"/>
                    <a:pt x="1167" y="15728"/>
                  </a:cubicBezTo>
                  <a:cubicBezTo>
                    <a:pt x="988" y="15871"/>
                    <a:pt x="810" y="16038"/>
                    <a:pt x="715" y="16240"/>
                  </a:cubicBezTo>
                  <a:cubicBezTo>
                    <a:pt x="548" y="16669"/>
                    <a:pt x="738" y="17145"/>
                    <a:pt x="1012" y="17502"/>
                  </a:cubicBezTo>
                  <a:cubicBezTo>
                    <a:pt x="1393" y="17990"/>
                    <a:pt x="1941" y="18335"/>
                    <a:pt x="2500" y="18597"/>
                  </a:cubicBezTo>
                  <a:cubicBezTo>
                    <a:pt x="3322" y="18990"/>
                    <a:pt x="4215" y="19228"/>
                    <a:pt x="5084" y="19455"/>
                  </a:cubicBezTo>
                  <a:cubicBezTo>
                    <a:pt x="7834" y="20193"/>
                    <a:pt x="10585" y="20931"/>
                    <a:pt x="13323" y="21657"/>
                  </a:cubicBezTo>
                  <a:cubicBezTo>
                    <a:pt x="12782" y="21704"/>
                    <a:pt x="12240" y="21723"/>
                    <a:pt x="11698" y="21723"/>
                  </a:cubicBezTo>
                  <a:cubicBezTo>
                    <a:pt x="9454" y="21723"/>
                    <a:pt x="7207" y="21398"/>
                    <a:pt x="4963" y="21398"/>
                  </a:cubicBezTo>
                  <a:cubicBezTo>
                    <a:pt x="4460" y="21398"/>
                    <a:pt x="3956" y="21415"/>
                    <a:pt x="3453" y="21455"/>
                  </a:cubicBezTo>
                  <a:cubicBezTo>
                    <a:pt x="2953" y="21503"/>
                    <a:pt x="2370" y="21634"/>
                    <a:pt x="2191" y="22110"/>
                  </a:cubicBezTo>
                  <a:cubicBezTo>
                    <a:pt x="2131" y="22288"/>
                    <a:pt x="2143" y="22503"/>
                    <a:pt x="2203" y="22681"/>
                  </a:cubicBezTo>
                  <a:cubicBezTo>
                    <a:pt x="2465" y="23527"/>
                    <a:pt x="3382" y="23955"/>
                    <a:pt x="4239" y="24193"/>
                  </a:cubicBezTo>
                  <a:cubicBezTo>
                    <a:pt x="7192" y="25063"/>
                    <a:pt x="10335" y="25015"/>
                    <a:pt x="13395" y="25384"/>
                  </a:cubicBezTo>
                  <a:cubicBezTo>
                    <a:pt x="14645" y="25527"/>
                    <a:pt x="15883" y="25741"/>
                    <a:pt x="17086" y="26110"/>
                  </a:cubicBezTo>
                  <a:cubicBezTo>
                    <a:pt x="17967" y="26384"/>
                    <a:pt x="18812" y="26741"/>
                    <a:pt x="19669" y="27098"/>
                  </a:cubicBezTo>
                  <a:cubicBezTo>
                    <a:pt x="21431" y="27849"/>
                    <a:pt x="23170" y="28634"/>
                    <a:pt x="25075" y="28813"/>
                  </a:cubicBezTo>
                  <a:cubicBezTo>
                    <a:pt x="25339" y="28837"/>
                    <a:pt x="25604" y="28849"/>
                    <a:pt x="25869" y="28849"/>
                  </a:cubicBezTo>
                  <a:cubicBezTo>
                    <a:pt x="26512" y="28849"/>
                    <a:pt x="27157" y="28778"/>
                    <a:pt x="27789" y="28634"/>
                  </a:cubicBezTo>
                  <a:cubicBezTo>
                    <a:pt x="30837" y="29754"/>
                    <a:pt x="42303" y="34016"/>
                    <a:pt x="51245" y="38100"/>
                  </a:cubicBezTo>
                  <a:cubicBezTo>
                    <a:pt x="57748" y="41058"/>
                    <a:pt x="63185" y="41875"/>
                    <a:pt x="66970" y="41875"/>
                  </a:cubicBezTo>
                  <a:cubicBezTo>
                    <a:pt x="67710" y="41875"/>
                    <a:pt x="68387" y="41843"/>
                    <a:pt x="68997" y="41791"/>
                  </a:cubicBezTo>
                  <a:cubicBezTo>
                    <a:pt x="70271" y="41672"/>
                    <a:pt x="71235" y="41469"/>
                    <a:pt x="71878" y="41255"/>
                  </a:cubicBezTo>
                  <a:cubicBezTo>
                    <a:pt x="71878" y="41255"/>
                    <a:pt x="68675" y="26456"/>
                    <a:pt x="61698" y="25098"/>
                  </a:cubicBezTo>
                  <a:cubicBezTo>
                    <a:pt x="61591" y="25074"/>
                    <a:pt x="61472" y="25051"/>
                    <a:pt x="61353" y="25027"/>
                  </a:cubicBezTo>
                  <a:lnTo>
                    <a:pt x="61305" y="25027"/>
                  </a:lnTo>
                  <a:cubicBezTo>
                    <a:pt x="53900" y="23550"/>
                    <a:pt x="31135" y="18455"/>
                    <a:pt x="29123" y="17288"/>
                  </a:cubicBezTo>
                  <a:cubicBezTo>
                    <a:pt x="28801" y="15204"/>
                    <a:pt x="28218" y="13144"/>
                    <a:pt x="27051" y="11406"/>
                  </a:cubicBezTo>
                  <a:cubicBezTo>
                    <a:pt x="26742" y="10942"/>
                    <a:pt x="26396" y="10513"/>
                    <a:pt x="26063" y="10073"/>
                  </a:cubicBezTo>
                  <a:cubicBezTo>
                    <a:pt x="23956" y="7370"/>
                    <a:pt x="22051" y="4453"/>
                    <a:pt x="20979" y="1191"/>
                  </a:cubicBezTo>
                  <a:cubicBezTo>
                    <a:pt x="20931" y="1036"/>
                    <a:pt x="20872" y="869"/>
                    <a:pt x="20800" y="726"/>
                  </a:cubicBezTo>
                  <a:lnTo>
                    <a:pt x="20800" y="714"/>
                  </a:lnTo>
                  <a:cubicBezTo>
                    <a:pt x="20753" y="595"/>
                    <a:pt x="20693" y="476"/>
                    <a:pt x="20610" y="369"/>
                  </a:cubicBezTo>
                  <a:cubicBezTo>
                    <a:pt x="20444" y="162"/>
                    <a:pt x="20189" y="0"/>
                    <a:pt x="19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3487625" y="2120625"/>
              <a:ext cx="415850" cy="204825"/>
            </a:xfrm>
            <a:custGeom>
              <a:avLst/>
              <a:gdLst/>
              <a:ahLst/>
              <a:cxnLst/>
              <a:rect l="l" t="t" r="r" b="b"/>
              <a:pathLst>
                <a:path w="16634" h="8193" extrusionOk="0">
                  <a:moveTo>
                    <a:pt x="16634" y="1"/>
                  </a:moveTo>
                  <a:lnTo>
                    <a:pt x="16634" y="1"/>
                  </a:lnTo>
                  <a:cubicBezTo>
                    <a:pt x="13305" y="3508"/>
                    <a:pt x="9549" y="4996"/>
                    <a:pt x="6610" y="4996"/>
                  </a:cubicBezTo>
                  <a:cubicBezTo>
                    <a:pt x="6217" y="4996"/>
                    <a:pt x="5838" y="4970"/>
                    <a:pt x="5477" y="4918"/>
                  </a:cubicBezTo>
                  <a:cubicBezTo>
                    <a:pt x="4144" y="4727"/>
                    <a:pt x="2703" y="3954"/>
                    <a:pt x="1310" y="2846"/>
                  </a:cubicBezTo>
                  <a:cubicBezTo>
                    <a:pt x="1275" y="2965"/>
                    <a:pt x="763" y="4751"/>
                    <a:pt x="227" y="6597"/>
                  </a:cubicBezTo>
                  <a:cubicBezTo>
                    <a:pt x="227" y="6597"/>
                    <a:pt x="48" y="7252"/>
                    <a:pt x="36" y="7275"/>
                  </a:cubicBezTo>
                  <a:cubicBezTo>
                    <a:pt x="24" y="7311"/>
                    <a:pt x="12" y="7347"/>
                    <a:pt x="1" y="7383"/>
                  </a:cubicBezTo>
                  <a:cubicBezTo>
                    <a:pt x="1375" y="7936"/>
                    <a:pt x="2839" y="8193"/>
                    <a:pt x="4308" y="8193"/>
                  </a:cubicBezTo>
                  <a:cubicBezTo>
                    <a:pt x="9663" y="8193"/>
                    <a:pt x="15102" y="4793"/>
                    <a:pt x="16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3467975" y="2031625"/>
              <a:ext cx="504550" cy="457775"/>
            </a:xfrm>
            <a:custGeom>
              <a:avLst/>
              <a:gdLst/>
              <a:ahLst/>
              <a:cxnLst/>
              <a:rect l="l" t="t" r="r" b="b"/>
              <a:pathLst>
                <a:path w="20182" h="18311" extrusionOk="0">
                  <a:moveTo>
                    <a:pt x="20182" y="1"/>
                  </a:moveTo>
                  <a:lnTo>
                    <a:pt x="20182" y="1"/>
                  </a:lnTo>
                  <a:cubicBezTo>
                    <a:pt x="19408" y="1227"/>
                    <a:pt x="18586" y="2299"/>
                    <a:pt x="17729" y="3251"/>
                  </a:cubicBezTo>
                  <a:cubicBezTo>
                    <a:pt x="17634" y="3358"/>
                    <a:pt x="17527" y="3453"/>
                    <a:pt x="17431" y="3561"/>
                  </a:cubicBezTo>
                  <a:cubicBezTo>
                    <a:pt x="15890" y="8353"/>
                    <a:pt x="10449" y="11753"/>
                    <a:pt x="5095" y="11753"/>
                  </a:cubicBezTo>
                  <a:cubicBezTo>
                    <a:pt x="3625" y="11753"/>
                    <a:pt x="2161" y="11496"/>
                    <a:pt x="787" y="10943"/>
                  </a:cubicBezTo>
                  <a:cubicBezTo>
                    <a:pt x="489" y="12002"/>
                    <a:pt x="203" y="13002"/>
                    <a:pt x="1" y="13657"/>
                  </a:cubicBezTo>
                  <a:cubicBezTo>
                    <a:pt x="1" y="13657"/>
                    <a:pt x="13" y="14979"/>
                    <a:pt x="1132" y="16217"/>
                  </a:cubicBezTo>
                  <a:cubicBezTo>
                    <a:pt x="1965" y="17134"/>
                    <a:pt x="3418" y="18015"/>
                    <a:pt x="5954" y="18277"/>
                  </a:cubicBezTo>
                  <a:cubicBezTo>
                    <a:pt x="6184" y="18299"/>
                    <a:pt x="6418" y="18310"/>
                    <a:pt x="6655" y="18310"/>
                  </a:cubicBezTo>
                  <a:cubicBezTo>
                    <a:pt x="11015" y="18310"/>
                    <a:pt x="16423" y="14614"/>
                    <a:pt x="18908" y="12717"/>
                  </a:cubicBezTo>
                  <a:cubicBezTo>
                    <a:pt x="19253" y="11693"/>
                    <a:pt x="19610" y="10669"/>
                    <a:pt x="20003" y="9621"/>
                  </a:cubicBezTo>
                  <a:cubicBezTo>
                    <a:pt x="19908" y="8680"/>
                    <a:pt x="19813" y="7454"/>
                    <a:pt x="19801" y="6001"/>
                  </a:cubicBezTo>
                  <a:cubicBezTo>
                    <a:pt x="19789" y="4275"/>
                    <a:pt x="19872" y="2227"/>
                    <a:pt x="20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3219558" y="2304891"/>
              <a:ext cx="715875" cy="651875"/>
            </a:xfrm>
            <a:custGeom>
              <a:avLst/>
              <a:gdLst/>
              <a:ahLst/>
              <a:cxnLst/>
              <a:rect l="l" t="t" r="r" b="b"/>
              <a:pathLst>
                <a:path w="28635" h="26075" extrusionOk="0">
                  <a:moveTo>
                    <a:pt x="10525" y="0"/>
                  </a:moveTo>
                  <a:cubicBezTo>
                    <a:pt x="8799" y="2763"/>
                    <a:pt x="2370" y="13633"/>
                    <a:pt x="0" y="26075"/>
                  </a:cubicBezTo>
                  <a:cubicBezTo>
                    <a:pt x="4847" y="25468"/>
                    <a:pt x="9755" y="25036"/>
                    <a:pt x="14636" y="25036"/>
                  </a:cubicBezTo>
                  <a:cubicBezTo>
                    <a:pt x="17512" y="25036"/>
                    <a:pt x="20379" y="25186"/>
                    <a:pt x="23218" y="25539"/>
                  </a:cubicBezTo>
                  <a:cubicBezTo>
                    <a:pt x="23218" y="25539"/>
                    <a:pt x="24384" y="14538"/>
                    <a:pt x="28635" y="1882"/>
                  </a:cubicBezTo>
                  <a:lnTo>
                    <a:pt x="28635" y="1882"/>
                  </a:lnTo>
                  <a:cubicBezTo>
                    <a:pt x="26150" y="3779"/>
                    <a:pt x="20753" y="7475"/>
                    <a:pt x="16383" y="7475"/>
                  </a:cubicBezTo>
                  <a:cubicBezTo>
                    <a:pt x="16146" y="7475"/>
                    <a:pt x="15912" y="7464"/>
                    <a:pt x="15681" y="7442"/>
                  </a:cubicBezTo>
                  <a:cubicBezTo>
                    <a:pt x="9740" y="6846"/>
                    <a:pt x="9728" y="2834"/>
                    <a:pt x="9728" y="2834"/>
                  </a:cubicBezTo>
                  <a:cubicBezTo>
                    <a:pt x="9930" y="2143"/>
                    <a:pt x="10240" y="1096"/>
                    <a:pt x="10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3081025" y="2928375"/>
              <a:ext cx="1045700" cy="848725"/>
            </a:xfrm>
            <a:custGeom>
              <a:avLst/>
              <a:gdLst/>
              <a:ahLst/>
              <a:cxnLst/>
              <a:rect l="l" t="t" r="r" b="b"/>
              <a:pathLst>
                <a:path w="41828" h="33949" extrusionOk="0">
                  <a:moveTo>
                    <a:pt x="20378" y="1"/>
                  </a:moveTo>
                  <a:cubicBezTo>
                    <a:pt x="15496" y="1"/>
                    <a:pt x="10591" y="433"/>
                    <a:pt x="5751" y="1040"/>
                  </a:cubicBezTo>
                  <a:cubicBezTo>
                    <a:pt x="5513" y="1064"/>
                    <a:pt x="5275" y="1100"/>
                    <a:pt x="5025" y="1135"/>
                  </a:cubicBezTo>
                  <a:cubicBezTo>
                    <a:pt x="3430" y="1338"/>
                    <a:pt x="1822" y="1564"/>
                    <a:pt x="263" y="2004"/>
                  </a:cubicBezTo>
                  <a:cubicBezTo>
                    <a:pt x="36" y="4933"/>
                    <a:pt x="1" y="6957"/>
                    <a:pt x="155" y="9648"/>
                  </a:cubicBezTo>
                  <a:cubicBezTo>
                    <a:pt x="227" y="9803"/>
                    <a:pt x="286" y="9970"/>
                    <a:pt x="334" y="10124"/>
                  </a:cubicBezTo>
                  <a:cubicBezTo>
                    <a:pt x="1406" y="13375"/>
                    <a:pt x="3311" y="16304"/>
                    <a:pt x="5418" y="18995"/>
                  </a:cubicBezTo>
                  <a:cubicBezTo>
                    <a:pt x="5751" y="19435"/>
                    <a:pt x="6097" y="19864"/>
                    <a:pt x="6406" y="20328"/>
                  </a:cubicBezTo>
                  <a:cubicBezTo>
                    <a:pt x="7573" y="22066"/>
                    <a:pt x="8156" y="24138"/>
                    <a:pt x="8478" y="26210"/>
                  </a:cubicBezTo>
                  <a:cubicBezTo>
                    <a:pt x="10490" y="27377"/>
                    <a:pt x="33255" y="32484"/>
                    <a:pt x="40672" y="33949"/>
                  </a:cubicBezTo>
                  <a:cubicBezTo>
                    <a:pt x="40077" y="33830"/>
                    <a:pt x="39637" y="33246"/>
                    <a:pt x="39506" y="32651"/>
                  </a:cubicBezTo>
                  <a:cubicBezTo>
                    <a:pt x="39267" y="31651"/>
                    <a:pt x="39672" y="30603"/>
                    <a:pt x="40303" y="29805"/>
                  </a:cubicBezTo>
                  <a:cubicBezTo>
                    <a:pt x="40732" y="29270"/>
                    <a:pt x="41268" y="28829"/>
                    <a:pt x="41827" y="28424"/>
                  </a:cubicBezTo>
                  <a:cubicBezTo>
                    <a:pt x="41696" y="26984"/>
                    <a:pt x="41018" y="25614"/>
                    <a:pt x="40232" y="24388"/>
                  </a:cubicBezTo>
                  <a:cubicBezTo>
                    <a:pt x="39291" y="22912"/>
                    <a:pt x="38160" y="21543"/>
                    <a:pt x="37446" y="19935"/>
                  </a:cubicBezTo>
                  <a:cubicBezTo>
                    <a:pt x="36493" y="17780"/>
                    <a:pt x="36374" y="15256"/>
                    <a:pt x="37136" y="13030"/>
                  </a:cubicBezTo>
                  <a:cubicBezTo>
                    <a:pt x="37243" y="12708"/>
                    <a:pt x="37374" y="12375"/>
                    <a:pt x="37351" y="12041"/>
                  </a:cubicBezTo>
                  <a:cubicBezTo>
                    <a:pt x="37327" y="11708"/>
                    <a:pt x="37160" y="11410"/>
                    <a:pt x="37017" y="11125"/>
                  </a:cubicBezTo>
                  <a:cubicBezTo>
                    <a:pt x="35600" y="8279"/>
                    <a:pt x="35529" y="5005"/>
                    <a:pt x="35946" y="1826"/>
                  </a:cubicBezTo>
                  <a:cubicBezTo>
                    <a:pt x="35457" y="1695"/>
                    <a:pt x="34969" y="1576"/>
                    <a:pt x="34469" y="1469"/>
                  </a:cubicBezTo>
                  <a:cubicBezTo>
                    <a:pt x="32648" y="1052"/>
                    <a:pt x="30814" y="730"/>
                    <a:pt x="28969" y="504"/>
                  </a:cubicBezTo>
                  <a:cubicBezTo>
                    <a:pt x="26125" y="151"/>
                    <a:pt x="23256" y="1"/>
                    <a:pt x="20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2323200" y="3326100"/>
              <a:ext cx="142000" cy="107325"/>
            </a:xfrm>
            <a:custGeom>
              <a:avLst/>
              <a:gdLst/>
              <a:ahLst/>
              <a:cxnLst/>
              <a:rect l="l" t="t" r="r" b="b"/>
              <a:pathLst>
                <a:path w="5680" h="4293" extrusionOk="0">
                  <a:moveTo>
                    <a:pt x="2717" y="1"/>
                  </a:moveTo>
                  <a:cubicBezTo>
                    <a:pt x="2307" y="1"/>
                    <a:pt x="1901" y="70"/>
                    <a:pt x="1524" y="216"/>
                  </a:cubicBezTo>
                  <a:cubicBezTo>
                    <a:pt x="1203" y="335"/>
                    <a:pt x="905" y="502"/>
                    <a:pt x="643" y="740"/>
                  </a:cubicBezTo>
                  <a:cubicBezTo>
                    <a:pt x="393" y="966"/>
                    <a:pt x="167" y="1252"/>
                    <a:pt x="84" y="1585"/>
                  </a:cubicBezTo>
                  <a:cubicBezTo>
                    <a:pt x="0" y="1931"/>
                    <a:pt x="60" y="2276"/>
                    <a:pt x="215" y="2586"/>
                  </a:cubicBezTo>
                  <a:lnTo>
                    <a:pt x="179" y="2609"/>
                  </a:lnTo>
                  <a:cubicBezTo>
                    <a:pt x="381" y="3026"/>
                    <a:pt x="691" y="3395"/>
                    <a:pt x="1060" y="3681"/>
                  </a:cubicBezTo>
                  <a:cubicBezTo>
                    <a:pt x="1453" y="3979"/>
                    <a:pt x="1917" y="4181"/>
                    <a:pt x="2405" y="4264"/>
                  </a:cubicBezTo>
                  <a:cubicBezTo>
                    <a:pt x="2536" y="4283"/>
                    <a:pt x="2668" y="4293"/>
                    <a:pt x="2801" y="4293"/>
                  </a:cubicBezTo>
                  <a:cubicBezTo>
                    <a:pt x="3737" y="4293"/>
                    <a:pt x="4676" y="3825"/>
                    <a:pt x="5239" y="3074"/>
                  </a:cubicBezTo>
                  <a:cubicBezTo>
                    <a:pt x="5275" y="3014"/>
                    <a:pt x="5310" y="2967"/>
                    <a:pt x="5346" y="2907"/>
                  </a:cubicBezTo>
                  <a:cubicBezTo>
                    <a:pt x="5537" y="2586"/>
                    <a:pt x="5680" y="2216"/>
                    <a:pt x="5644" y="1847"/>
                  </a:cubicBezTo>
                  <a:lnTo>
                    <a:pt x="5644" y="1835"/>
                  </a:lnTo>
                  <a:cubicBezTo>
                    <a:pt x="5584" y="1228"/>
                    <a:pt x="5072" y="752"/>
                    <a:pt x="4537" y="466"/>
                  </a:cubicBezTo>
                  <a:cubicBezTo>
                    <a:pt x="3982" y="164"/>
                    <a:pt x="3345" y="1"/>
                    <a:pt x="2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2374100" y="3554725"/>
              <a:ext cx="83075" cy="67075"/>
            </a:xfrm>
            <a:custGeom>
              <a:avLst/>
              <a:gdLst/>
              <a:ahLst/>
              <a:cxnLst/>
              <a:rect l="l" t="t" r="r" b="b"/>
              <a:pathLst>
                <a:path w="3323" h="2683" extrusionOk="0">
                  <a:moveTo>
                    <a:pt x="84" y="1"/>
                  </a:moveTo>
                  <a:lnTo>
                    <a:pt x="84" y="1"/>
                  </a:lnTo>
                  <a:cubicBezTo>
                    <a:pt x="0" y="418"/>
                    <a:pt x="24" y="846"/>
                    <a:pt x="155" y="1239"/>
                  </a:cubicBezTo>
                  <a:cubicBezTo>
                    <a:pt x="334" y="1846"/>
                    <a:pt x="762" y="2382"/>
                    <a:pt x="1358" y="2596"/>
                  </a:cubicBezTo>
                  <a:cubicBezTo>
                    <a:pt x="1503" y="2648"/>
                    <a:pt x="1666" y="2682"/>
                    <a:pt x="1831" y="2682"/>
                  </a:cubicBezTo>
                  <a:cubicBezTo>
                    <a:pt x="1856" y="2682"/>
                    <a:pt x="1881" y="2681"/>
                    <a:pt x="1905" y="2680"/>
                  </a:cubicBezTo>
                  <a:cubicBezTo>
                    <a:pt x="2346" y="2668"/>
                    <a:pt x="2774" y="2489"/>
                    <a:pt x="3024" y="2120"/>
                  </a:cubicBezTo>
                  <a:cubicBezTo>
                    <a:pt x="3322" y="1680"/>
                    <a:pt x="3310" y="1120"/>
                    <a:pt x="3298" y="584"/>
                  </a:cubicBezTo>
                  <a:lnTo>
                    <a:pt x="3274" y="549"/>
                  </a:lnTo>
                  <a:cubicBezTo>
                    <a:pt x="3132" y="632"/>
                    <a:pt x="2977" y="703"/>
                    <a:pt x="2810" y="751"/>
                  </a:cubicBezTo>
                  <a:cubicBezTo>
                    <a:pt x="2561" y="833"/>
                    <a:pt x="2299" y="873"/>
                    <a:pt x="2038" y="873"/>
                  </a:cubicBezTo>
                  <a:cubicBezTo>
                    <a:pt x="1350" y="873"/>
                    <a:pt x="659" y="600"/>
                    <a:pt x="167" y="108"/>
                  </a:cubicBezTo>
                  <a:cubicBezTo>
                    <a:pt x="131" y="72"/>
                    <a:pt x="107" y="37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2304150" y="3027000"/>
              <a:ext cx="249750" cy="84850"/>
            </a:xfrm>
            <a:custGeom>
              <a:avLst/>
              <a:gdLst/>
              <a:ahLst/>
              <a:cxnLst/>
              <a:rect l="l" t="t" r="r" b="b"/>
              <a:pathLst>
                <a:path w="9990" h="3394" extrusionOk="0">
                  <a:moveTo>
                    <a:pt x="8739" y="0"/>
                  </a:moveTo>
                  <a:cubicBezTo>
                    <a:pt x="3584" y="286"/>
                    <a:pt x="0" y="929"/>
                    <a:pt x="0" y="1667"/>
                  </a:cubicBezTo>
                  <a:lnTo>
                    <a:pt x="24" y="1762"/>
                  </a:lnTo>
                  <a:lnTo>
                    <a:pt x="24" y="1774"/>
                  </a:lnTo>
                  <a:cubicBezTo>
                    <a:pt x="381" y="2512"/>
                    <a:pt x="4334" y="3131"/>
                    <a:pt x="9775" y="3393"/>
                  </a:cubicBezTo>
                  <a:cubicBezTo>
                    <a:pt x="9990" y="2203"/>
                    <a:pt x="9525" y="965"/>
                    <a:pt x="8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2355925" y="3467825"/>
              <a:ext cx="133375" cy="108725"/>
            </a:xfrm>
            <a:custGeom>
              <a:avLst/>
              <a:gdLst/>
              <a:ahLst/>
              <a:cxnLst/>
              <a:rect l="l" t="t" r="r" b="b"/>
              <a:pathLst>
                <a:path w="5335" h="4349" extrusionOk="0">
                  <a:moveTo>
                    <a:pt x="4502" y="0"/>
                  </a:moveTo>
                  <a:cubicBezTo>
                    <a:pt x="4323" y="405"/>
                    <a:pt x="4025" y="750"/>
                    <a:pt x="3656" y="1000"/>
                  </a:cubicBezTo>
                  <a:cubicBezTo>
                    <a:pt x="3171" y="1346"/>
                    <a:pt x="2576" y="1515"/>
                    <a:pt x="1981" y="1515"/>
                  </a:cubicBezTo>
                  <a:cubicBezTo>
                    <a:pt x="1816" y="1515"/>
                    <a:pt x="1652" y="1502"/>
                    <a:pt x="1489" y="1477"/>
                  </a:cubicBezTo>
                  <a:cubicBezTo>
                    <a:pt x="1049" y="1417"/>
                    <a:pt x="620" y="1238"/>
                    <a:pt x="263" y="988"/>
                  </a:cubicBezTo>
                  <a:lnTo>
                    <a:pt x="263" y="988"/>
                  </a:lnTo>
                  <a:cubicBezTo>
                    <a:pt x="1" y="1834"/>
                    <a:pt x="215" y="2822"/>
                    <a:pt x="799" y="3477"/>
                  </a:cubicBezTo>
                  <a:cubicBezTo>
                    <a:pt x="834" y="3513"/>
                    <a:pt x="858" y="3548"/>
                    <a:pt x="894" y="3584"/>
                  </a:cubicBezTo>
                  <a:cubicBezTo>
                    <a:pt x="1377" y="4076"/>
                    <a:pt x="2072" y="4349"/>
                    <a:pt x="2763" y="4349"/>
                  </a:cubicBezTo>
                  <a:cubicBezTo>
                    <a:pt x="3026" y="4349"/>
                    <a:pt x="3288" y="4309"/>
                    <a:pt x="3537" y="4227"/>
                  </a:cubicBezTo>
                  <a:cubicBezTo>
                    <a:pt x="3704" y="4179"/>
                    <a:pt x="3859" y="4108"/>
                    <a:pt x="4001" y="4025"/>
                  </a:cubicBezTo>
                  <a:cubicBezTo>
                    <a:pt x="4442" y="3774"/>
                    <a:pt x="4799" y="3382"/>
                    <a:pt x="4978" y="2917"/>
                  </a:cubicBezTo>
                  <a:cubicBezTo>
                    <a:pt x="5335" y="1965"/>
                    <a:pt x="4942" y="929"/>
                    <a:pt x="4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2341050" y="3402925"/>
              <a:ext cx="133075" cy="102800"/>
            </a:xfrm>
            <a:custGeom>
              <a:avLst/>
              <a:gdLst/>
              <a:ahLst/>
              <a:cxnLst/>
              <a:rect l="l" t="t" r="r" b="b"/>
              <a:pathLst>
                <a:path w="5323" h="4112" extrusionOk="0">
                  <a:moveTo>
                    <a:pt x="4513" y="1"/>
                  </a:moveTo>
                  <a:cubicBezTo>
                    <a:pt x="3960" y="752"/>
                    <a:pt x="3023" y="1220"/>
                    <a:pt x="2087" y="1220"/>
                  </a:cubicBezTo>
                  <a:cubicBezTo>
                    <a:pt x="1954" y="1220"/>
                    <a:pt x="1822" y="1210"/>
                    <a:pt x="1691" y="1191"/>
                  </a:cubicBezTo>
                  <a:cubicBezTo>
                    <a:pt x="1191" y="1108"/>
                    <a:pt x="727" y="906"/>
                    <a:pt x="334" y="608"/>
                  </a:cubicBezTo>
                  <a:cubicBezTo>
                    <a:pt x="108" y="858"/>
                    <a:pt x="36" y="1227"/>
                    <a:pt x="13" y="1572"/>
                  </a:cubicBezTo>
                  <a:cubicBezTo>
                    <a:pt x="1" y="2001"/>
                    <a:pt x="36" y="2441"/>
                    <a:pt x="227" y="2822"/>
                  </a:cubicBezTo>
                  <a:cubicBezTo>
                    <a:pt x="370" y="3120"/>
                    <a:pt x="596" y="3370"/>
                    <a:pt x="858" y="3584"/>
                  </a:cubicBezTo>
                  <a:cubicBezTo>
                    <a:pt x="1215" y="3834"/>
                    <a:pt x="1644" y="4001"/>
                    <a:pt x="2084" y="4073"/>
                  </a:cubicBezTo>
                  <a:cubicBezTo>
                    <a:pt x="2244" y="4098"/>
                    <a:pt x="2407" y="4111"/>
                    <a:pt x="2571" y="4111"/>
                  </a:cubicBezTo>
                  <a:cubicBezTo>
                    <a:pt x="3164" y="4111"/>
                    <a:pt x="3766" y="3942"/>
                    <a:pt x="4251" y="3596"/>
                  </a:cubicBezTo>
                  <a:cubicBezTo>
                    <a:pt x="4620" y="3346"/>
                    <a:pt x="4906" y="2989"/>
                    <a:pt x="5097" y="2596"/>
                  </a:cubicBezTo>
                  <a:cubicBezTo>
                    <a:pt x="5239" y="2299"/>
                    <a:pt x="5311" y="1989"/>
                    <a:pt x="5311" y="1668"/>
                  </a:cubicBezTo>
                  <a:cubicBezTo>
                    <a:pt x="5323" y="1025"/>
                    <a:pt x="5025" y="382"/>
                    <a:pt x="4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2304750" y="3071050"/>
              <a:ext cx="746525" cy="782550"/>
            </a:xfrm>
            <a:custGeom>
              <a:avLst/>
              <a:gdLst/>
              <a:ahLst/>
              <a:cxnLst/>
              <a:rect l="l" t="t" r="r" b="b"/>
              <a:pathLst>
                <a:path w="29861" h="31302" extrusionOk="0">
                  <a:moveTo>
                    <a:pt x="29861" y="0"/>
                  </a:moveTo>
                  <a:cubicBezTo>
                    <a:pt x="29504" y="810"/>
                    <a:pt x="24908" y="1477"/>
                    <a:pt x="18752" y="1679"/>
                  </a:cubicBezTo>
                  <a:cubicBezTo>
                    <a:pt x="17943" y="1703"/>
                    <a:pt x="17109" y="1727"/>
                    <a:pt x="16252" y="1727"/>
                  </a:cubicBezTo>
                  <a:cubicBezTo>
                    <a:pt x="15824" y="1727"/>
                    <a:pt x="15371" y="1739"/>
                    <a:pt x="14931" y="1739"/>
                  </a:cubicBezTo>
                  <a:cubicBezTo>
                    <a:pt x="14097" y="1739"/>
                    <a:pt x="13287" y="1727"/>
                    <a:pt x="12490" y="1715"/>
                  </a:cubicBezTo>
                  <a:cubicBezTo>
                    <a:pt x="12025" y="1703"/>
                    <a:pt x="11561" y="1691"/>
                    <a:pt x="11109" y="1679"/>
                  </a:cubicBezTo>
                  <a:cubicBezTo>
                    <a:pt x="10644" y="1655"/>
                    <a:pt x="10192" y="1643"/>
                    <a:pt x="9751" y="1631"/>
                  </a:cubicBezTo>
                  <a:cubicBezTo>
                    <a:pt x="4310" y="1381"/>
                    <a:pt x="357" y="762"/>
                    <a:pt x="0" y="12"/>
                  </a:cubicBezTo>
                  <a:lnTo>
                    <a:pt x="0" y="12"/>
                  </a:lnTo>
                  <a:lnTo>
                    <a:pt x="2143" y="10132"/>
                  </a:lnTo>
                  <a:lnTo>
                    <a:pt x="2262" y="10418"/>
                  </a:lnTo>
                  <a:cubicBezTo>
                    <a:pt x="2640" y="10276"/>
                    <a:pt x="3048" y="10208"/>
                    <a:pt x="3460" y="10208"/>
                  </a:cubicBezTo>
                  <a:cubicBezTo>
                    <a:pt x="4086" y="10208"/>
                    <a:pt x="4721" y="10367"/>
                    <a:pt x="5275" y="10668"/>
                  </a:cubicBezTo>
                  <a:cubicBezTo>
                    <a:pt x="5810" y="10966"/>
                    <a:pt x="6322" y="11430"/>
                    <a:pt x="6382" y="12049"/>
                  </a:cubicBezTo>
                  <a:cubicBezTo>
                    <a:pt x="6418" y="12418"/>
                    <a:pt x="6287" y="12799"/>
                    <a:pt x="6084" y="13109"/>
                  </a:cubicBezTo>
                  <a:cubicBezTo>
                    <a:pt x="6048" y="13169"/>
                    <a:pt x="6013" y="13216"/>
                    <a:pt x="5977" y="13276"/>
                  </a:cubicBezTo>
                  <a:cubicBezTo>
                    <a:pt x="6477" y="13657"/>
                    <a:pt x="6787" y="14300"/>
                    <a:pt x="6763" y="14954"/>
                  </a:cubicBezTo>
                  <a:cubicBezTo>
                    <a:pt x="6763" y="15264"/>
                    <a:pt x="6691" y="15574"/>
                    <a:pt x="6549" y="15871"/>
                  </a:cubicBezTo>
                  <a:cubicBezTo>
                    <a:pt x="6989" y="16800"/>
                    <a:pt x="7382" y="17836"/>
                    <a:pt x="7025" y="18788"/>
                  </a:cubicBezTo>
                  <a:cubicBezTo>
                    <a:pt x="6846" y="19264"/>
                    <a:pt x="6489" y="19645"/>
                    <a:pt x="6048" y="19896"/>
                  </a:cubicBezTo>
                  <a:lnTo>
                    <a:pt x="6072" y="19943"/>
                  </a:lnTo>
                  <a:cubicBezTo>
                    <a:pt x="6084" y="20467"/>
                    <a:pt x="6096" y="21027"/>
                    <a:pt x="5798" y="21467"/>
                  </a:cubicBezTo>
                  <a:cubicBezTo>
                    <a:pt x="5548" y="21836"/>
                    <a:pt x="5120" y="22027"/>
                    <a:pt x="4679" y="22027"/>
                  </a:cubicBezTo>
                  <a:lnTo>
                    <a:pt x="4679" y="22122"/>
                  </a:lnTo>
                  <a:lnTo>
                    <a:pt x="6382" y="30147"/>
                  </a:lnTo>
                  <a:cubicBezTo>
                    <a:pt x="6382" y="30147"/>
                    <a:pt x="7644" y="31302"/>
                    <a:pt x="14931" y="31302"/>
                  </a:cubicBezTo>
                  <a:cubicBezTo>
                    <a:pt x="22205" y="31302"/>
                    <a:pt x="23479" y="30147"/>
                    <a:pt x="23479" y="30147"/>
                  </a:cubicBezTo>
                  <a:lnTo>
                    <a:pt x="23801" y="28599"/>
                  </a:lnTo>
                  <a:cubicBezTo>
                    <a:pt x="20741" y="28230"/>
                    <a:pt x="17598" y="28278"/>
                    <a:pt x="14645" y="27408"/>
                  </a:cubicBezTo>
                  <a:cubicBezTo>
                    <a:pt x="13799" y="27170"/>
                    <a:pt x="12871" y="26742"/>
                    <a:pt x="12609" y="25896"/>
                  </a:cubicBezTo>
                  <a:cubicBezTo>
                    <a:pt x="12549" y="25718"/>
                    <a:pt x="12537" y="25503"/>
                    <a:pt x="12597" y="25325"/>
                  </a:cubicBezTo>
                  <a:cubicBezTo>
                    <a:pt x="12776" y="24849"/>
                    <a:pt x="13371" y="24718"/>
                    <a:pt x="13859" y="24670"/>
                  </a:cubicBezTo>
                  <a:cubicBezTo>
                    <a:pt x="14362" y="24630"/>
                    <a:pt x="14866" y="24613"/>
                    <a:pt x="15369" y="24613"/>
                  </a:cubicBezTo>
                  <a:cubicBezTo>
                    <a:pt x="17613" y="24613"/>
                    <a:pt x="19860" y="24938"/>
                    <a:pt x="22104" y="24938"/>
                  </a:cubicBezTo>
                  <a:cubicBezTo>
                    <a:pt x="22646" y="24938"/>
                    <a:pt x="23188" y="24919"/>
                    <a:pt x="23729" y="24872"/>
                  </a:cubicBezTo>
                  <a:cubicBezTo>
                    <a:pt x="20991" y="24146"/>
                    <a:pt x="18240" y="23408"/>
                    <a:pt x="15502" y="22670"/>
                  </a:cubicBezTo>
                  <a:cubicBezTo>
                    <a:pt x="14621" y="22443"/>
                    <a:pt x="13740" y="22205"/>
                    <a:pt x="12918" y="21812"/>
                  </a:cubicBezTo>
                  <a:cubicBezTo>
                    <a:pt x="12347" y="21550"/>
                    <a:pt x="11811" y="21205"/>
                    <a:pt x="11418" y="20717"/>
                  </a:cubicBezTo>
                  <a:cubicBezTo>
                    <a:pt x="11144" y="20360"/>
                    <a:pt x="10954" y="19872"/>
                    <a:pt x="11132" y="19455"/>
                  </a:cubicBezTo>
                  <a:cubicBezTo>
                    <a:pt x="11216" y="19253"/>
                    <a:pt x="11394" y="19086"/>
                    <a:pt x="11573" y="18943"/>
                  </a:cubicBezTo>
                  <a:cubicBezTo>
                    <a:pt x="11942" y="18669"/>
                    <a:pt x="12383" y="18502"/>
                    <a:pt x="12823" y="18443"/>
                  </a:cubicBezTo>
                  <a:cubicBezTo>
                    <a:pt x="12478" y="18264"/>
                    <a:pt x="12133" y="18062"/>
                    <a:pt x="11799" y="17860"/>
                  </a:cubicBezTo>
                  <a:cubicBezTo>
                    <a:pt x="11418" y="17633"/>
                    <a:pt x="11049" y="17383"/>
                    <a:pt x="10787" y="17038"/>
                  </a:cubicBezTo>
                  <a:cubicBezTo>
                    <a:pt x="10537" y="16681"/>
                    <a:pt x="10406" y="16205"/>
                    <a:pt x="10585" y="15800"/>
                  </a:cubicBezTo>
                  <a:cubicBezTo>
                    <a:pt x="10728" y="15466"/>
                    <a:pt x="11049" y="15240"/>
                    <a:pt x="11394" y="15109"/>
                  </a:cubicBezTo>
                  <a:cubicBezTo>
                    <a:pt x="11746" y="14976"/>
                    <a:pt x="12119" y="14932"/>
                    <a:pt x="12497" y="14932"/>
                  </a:cubicBezTo>
                  <a:cubicBezTo>
                    <a:pt x="12863" y="14932"/>
                    <a:pt x="13234" y="14973"/>
                    <a:pt x="13597" y="15014"/>
                  </a:cubicBezTo>
                  <a:cubicBezTo>
                    <a:pt x="17062" y="15455"/>
                    <a:pt x="20491" y="16074"/>
                    <a:pt x="23872" y="16895"/>
                  </a:cubicBezTo>
                  <a:cubicBezTo>
                    <a:pt x="21229" y="15895"/>
                    <a:pt x="18598" y="14847"/>
                    <a:pt x="16074" y="13561"/>
                  </a:cubicBezTo>
                  <a:cubicBezTo>
                    <a:pt x="15121" y="13073"/>
                    <a:pt x="14097" y="12478"/>
                    <a:pt x="13728" y="11466"/>
                  </a:cubicBezTo>
                  <a:cubicBezTo>
                    <a:pt x="13633" y="11192"/>
                    <a:pt x="13597" y="10894"/>
                    <a:pt x="13716" y="10632"/>
                  </a:cubicBezTo>
                  <a:cubicBezTo>
                    <a:pt x="13916" y="10212"/>
                    <a:pt x="14429" y="10111"/>
                    <a:pt x="14912" y="10111"/>
                  </a:cubicBezTo>
                  <a:cubicBezTo>
                    <a:pt x="15004" y="10111"/>
                    <a:pt x="15094" y="10115"/>
                    <a:pt x="15181" y="10121"/>
                  </a:cubicBezTo>
                  <a:cubicBezTo>
                    <a:pt x="19264" y="10442"/>
                    <a:pt x="23122" y="11978"/>
                    <a:pt x="27075" y="13109"/>
                  </a:cubicBezTo>
                  <a:lnTo>
                    <a:pt x="27087" y="13073"/>
                  </a:lnTo>
                  <a:lnTo>
                    <a:pt x="28825" y="4858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2981600" y="3192475"/>
              <a:ext cx="97975" cy="229525"/>
            </a:xfrm>
            <a:custGeom>
              <a:avLst/>
              <a:gdLst/>
              <a:ahLst/>
              <a:cxnLst/>
              <a:rect l="l" t="t" r="r" b="b"/>
              <a:pathLst>
                <a:path w="3919" h="9181" extrusionOk="0">
                  <a:moveTo>
                    <a:pt x="1751" y="1"/>
                  </a:moveTo>
                  <a:lnTo>
                    <a:pt x="13" y="8216"/>
                  </a:lnTo>
                  <a:lnTo>
                    <a:pt x="1" y="8252"/>
                  </a:lnTo>
                  <a:cubicBezTo>
                    <a:pt x="1299" y="8621"/>
                    <a:pt x="2596" y="8954"/>
                    <a:pt x="3918" y="9181"/>
                  </a:cubicBezTo>
                  <a:cubicBezTo>
                    <a:pt x="2870" y="6514"/>
                    <a:pt x="1799" y="3740"/>
                    <a:pt x="1989" y="882"/>
                  </a:cubicBezTo>
                  <a:cubicBezTo>
                    <a:pt x="2001" y="608"/>
                    <a:pt x="2025" y="346"/>
                    <a:pt x="2085" y="72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2438400" y="1392850"/>
              <a:ext cx="423275" cy="1721675"/>
            </a:xfrm>
            <a:custGeom>
              <a:avLst/>
              <a:gdLst/>
              <a:ahLst/>
              <a:cxnLst/>
              <a:rect l="l" t="t" r="r" b="b"/>
              <a:pathLst>
                <a:path w="16931" h="68867" extrusionOk="0">
                  <a:moveTo>
                    <a:pt x="6108" y="1"/>
                  </a:moveTo>
                  <a:lnTo>
                    <a:pt x="6108" y="1"/>
                  </a:lnTo>
                  <a:cubicBezTo>
                    <a:pt x="7763" y="2811"/>
                    <a:pt x="8632" y="6252"/>
                    <a:pt x="7620" y="9347"/>
                  </a:cubicBezTo>
                  <a:cubicBezTo>
                    <a:pt x="7013" y="11181"/>
                    <a:pt x="5798" y="12752"/>
                    <a:pt x="4786" y="14407"/>
                  </a:cubicBezTo>
                  <a:cubicBezTo>
                    <a:pt x="2834" y="17586"/>
                    <a:pt x="1560" y="21408"/>
                    <a:pt x="2322" y="25064"/>
                  </a:cubicBezTo>
                  <a:cubicBezTo>
                    <a:pt x="3143" y="29004"/>
                    <a:pt x="6227" y="32469"/>
                    <a:pt x="5882" y="36482"/>
                  </a:cubicBezTo>
                  <a:cubicBezTo>
                    <a:pt x="5786" y="37660"/>
                    <a:pt x="5394" y="38756"/>
                    <a:pt x="4870" y="39815"/>
                  </a:cubicBezTo>
                  <a:cubicBezTo>
                    <a:pt x="4858" y="39839"/>
                    <a:pt x="4858" y="39863"/>
                    <a:pt x="4834" y="39887"/>
                  </a:cubicBezTo>
                  <a:cubicBezTo>
                    <a:pt x="4072" y="41399"/>
                    <a:pt x="3048" y="42840"/>
                    <a:pt x="2203" y="44316"/>
                  </a:cubicBezTo>
                  <a:cubicBezTo>
                    <a:pt x="905" y="46602"/>
                    <a:pt x="0" y="49245"/>
                    <a:pt x="452" y="51817"/>
                  </a:cubicBezTo>
                  <a:cubicBezTo>
                    <a:pt x="1167" y="55901"/>
                    <a:pt x="5001" y="58687"/>
                    <a:pt x="6596" y="62509"/>
                  </a:cubicBezTo>
                  <a:cubicBezTo>
                    <a:pt x="7430" y="64497"/>
                    <a:pt x="7620" y="66735"/>
                    <a:pt x="7156" y="68843"/>
                  </a:cubicBezTo>
                  <a:cubicBezTo>
                    <a:pt x="7941" y="68855"/>
                    <a:pt x="8751" y="68867"/>
                    <a:pt x="9585" y="68867"/>
                  </a:cubicBezTo>
                  <a:cubicBezTo>
                    <a:pt x="10025" y="68867"/>
                    <a:pt x="10478" y="68855"/>
                    <a:pt x="10906" y="68855"/>
                  </a:cubicBezTo>
                  <a:cubicBezTo>
                    <a:pt x="12835" y="66866"/>
                    <a:pt x="12728" y="63568"/>
                    <a:pt x="11990" y="60854"/>
                  </a:cubicBezTo>
                  <a:cubicBezTo>
                    <a:pt x="11228" y="57996"/>
                    <a:pt x="9942" y="55139"/>
                    <a:pt x="10382" y="52222"/>
                  </a:cubicBezTo>
                  <a:cubicBezTo>
                    <a:pt x="10775" y="49531"/>
                    <a:pt x="12561" y="47292"/>
                    <a:pt x="13930" y="44947"/>
                  </a:cubicBezTo>
                  <a:cubicBezTo>
                    <a:pt x="15300" y="42578"/>
                    <a:pt x="16300" y="39899"/>
                    <a:pt x="16216" y="37160"/>
                  </a:cubicBezTo>
                  <a:cubicBezTo>
                    <a:pt x="16181" y="36208"/>
                    <a:pt x="16026" y="35279"/>
                    <a:pt x="15812" y="34350"/>
                  </a:cubicBezTo>
                  <a:cubicBezTo>
                    <a:pt x="15288" y="32052"/>
                    <a:pt x="14407" y="29814"/>
                    <a:pt x="14252" y="27469"/>
                  </a:cubicBezTo>
                  <a:cubicBezTo>
                    <a:pt x="13966" y="22980"/>
                    <a:pt x="16359" y="18729"/>
                    <a:pt x="16585" y="14241"/>
                  </a:cubicBezTo>
                  <a:lnTo>
                    <a:pt x="16597" y="14229"/>
                  </a:lnTo>
                  <a:cubicBezTo>
                    <a:pt x="16931" y="7859"/>
                    <a:pt x="12299" y="1573"/>
                    <a:pt x="6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1906775" y="1540225"/>
              <a:ext cx="722125" cy="1573700"/>
            </a:xfrm>
            <a:custGeom>
              <a:avLst/>
              <a:gdLst/>
              <a:ahLst/>
              <a:cxnLst/>
              <a:rect l="l" t="t" r="r" b="b"/>
              <a:pathLst>
                <a:path w="28885" h="62948" extrusionOk="0">
                  <a:moveTo>
                    <a:pt x="3360" y="1"/>
                  </a:moveTo>
                  <a:cubicBezTo>
                    <a:pt x="2235" y="1"/>
                    <a:pt x="1106" y="64"/>
                    <a:pt x="0" y="142"/>
                  </a:cubicBezTo>
                  <a:cubicBezTo>
                    <a:pt x="3275" y="1035"/>
                    <a:pt x="6037" y="3595"/>
                    <a:pt x="7180" y="6774"/>
                  </a:cubicBezTo>
                  <a:cubicBezTo>
                    <a:pt x="8859" y="11429"/>
                    <a:pt x="7156" y="16668"/>
                    <a:pt x="8287" y="21478"/>
                  </a:cubicBezTo>
                  <a:cubicBezTo>
                    <a:pt x="8859" y="23967"/>
                    <a:pt x="10216" y="26265"/>
                    <a:pt x="12085" y="27991"/>
                  </a:cubicBezTo>
                  <a:cubicBezTo>
                    <a:pt x="13288" y="29098"/>
                    <a:pt x="14717" y="30003"/>
                    <a:pt x="15657" y="31325"/>
                  </a:cubicBezTo>
                  <a:cubicBezTo>
                    <a:pt x="17515" y="33908"/>
                    <a:pt x="17134" y="37421"/>
                    <a:pt x="16538" y="40528"/>
                  </a:cubicBezTo>
                  <a:cubicBezTo>
                    <a:pt x="16431" y="41100"/>
                    <a:pt x="16312" y="41683"/>
                    <a:pt x="16205" y="42279"/>
                  </a:cubicBezTo>
                  <a:cubicBezTo>
                    <a:pt x="15741" y="44874"/>
                    <a:pt x="15467" y="47541"/>
                    <a:pt x="16562" y="49887"/>
                  </a:cubicBezTo>
                  <a:cubicBezTo>
                    <a:pt x="17788" y="52542"/>
                    <a:pt x="20479" y="54149"/>
                    <a:pt x="22801" y="55935"/>
                  </a:cubicBezTo>
                  <a:cubicBezTo>
                    <a:pt x="25051" y="57661"/>
                    <a:pt x="27218" y="60126"/>
                    <a:pt x="27028" y="62912"/>
                  </a:cubicBezTo>
                  <a:cubicBezTo>
                    <a:pt x="27480" y="62924"/>
                    <a:pt x="27944" y="62936"/>
                    <a:pt x="28409" y="62948"/>
                  </a:cubicBezTo>
                  <a:lnTo>
                    <a:pt x="28421" y="62948"/>
                  </a:lnTo>
                  <a:cubicBezTo>
                    <a:pt x="28885" y="60852"/>
                    <a:pt x="28695" y="58614"/>
                    <a:pt x="27861" y="56626"/>
                  </a:cubicBezTo>
                  <a:cubicBezTo>
                    <a:pt x="26266" y="52804"/>
                    <a:pt x="22444" y="50018"/>
                    <a:pt x="21717" y="45934"/>
                  </a:cubicBezTo>
                  <a:cubicBezTo>
                    <a:pt x="21265" y="43350"/>
                    <a:pt x="22170" y="40707"/>
                    <a:pt x="23468" y="38433"/>
                  </a:cubicBezTo>
                  <a:cubicBezTo>
                    <a:pt x="24313" y="36956"/>
                    <a:pt x="25337" y="35516"/>
                    <a:pt x="26099" y="34004"/>
                  </a:cubicBezTo>
                  <a:lnTo>
                    <a:pt x="25908" y="33897"/>
                  </a:lnTo>
                  <a:cubicBezTo>
                    <a:pt x="27182" y="29872"/>
                    <a:pt x="25706" y="25134"/>
                    <a:pt x="22384" y="22550"/>
                  </a:cubicBezTo>
                  <a:cubicBezTo>
                    <a:pt x="21015" y="21478"/>
                    <a:pt x="19372" y="20740"/>
                    <a:pt x="18348" y="19347"/>
                  </a:cubicBezTo>
                  <a:cubicBezTo>
                    <a:pt x="17062" y="17597"/>
                    <a:pt x="17062" y="15251"/>
                    <a:pt x="16872" y="13084"/>
                  </a:cubicBezTo>
                  <a:cubicBezTo>
                    <a:pt x="16491" y="8762"/>
                    <a:pt x="14871" y="4214"/>
                    <a:pt x="11228" y="1881"/>
                  </a:cubicBezTo>
                  <a:cubicBezTo>
                    <a:pt x="8912" y="388"/>
                    <a:pt x="6149" y="1"/>
                    <a:pt x="3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2773550" y="3027000"/>
              <a:ext cx="278025" cy="86025"/>
            </a:xfrm>
            <a:custGeom>
              <a:avLst/>
              <a:gdLst/>
              <a:ahLst/>
              <a:cxnLst/>
              <a:rect l="l" t="t" r="r" b="b"/>
              <a:pathLst>
                <a:path w="11121" h="3441" extrusionOk="0">
                  <a:moveTo>
                    <a:pt x="2775" y="0"/>
                  </a:moveTo>
                  <a:cubicBezTo>
                    <a:pt x="2132" y="1369"/>
                    <a:pt x="1215" y="2584"/>
                    <a:pt x="0" y="3441"/>
                  </a:cubicBezTo>
                  <a:cubicBezTo>
                    <a:pt x="6156" y="3239"/>
                    <a:pt x="10752" y="2572"/>
                    <a:pt x="11109" y="1762"/>
                  </a:cubicBezTo>
                  <a:lnTo>
                    <a:pt x="11121" y="1667"/>
                  </a:lnTo>
                  <a:cubicBezTo>
                    <a:pt x="11121" y="941"/>
                    <a:pt x="7751" y="322"/>
                    <a:pt x="2834" y="24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2686925" y="1591100"/>
              <a:ext cx="582250" cy="1523125"/>
            </a:xfrm>
            <a:custGeom>
              <a:avLst/>
              <a:gdLst/>
              <a:ahLst/>
              <a:cxnLst/>
              <a:rect l="l" t="t" r="r" b="b"/>
              <a:pathLst>
                <a:path w="23290" h="60925" extrusionOk="0">
                  <a:moveTo>
                    <a:pt x="20503" y="0"/>
                  </a:moveTo>
                  <a:lnTo>
                    <a:pt x="20503" y="0"/>
                  </a:lnTo>
                  <a:cubicBezTo>
                    <a:pt x="20610" y="2941"/>
                    <a:pt x="18301" y="5370"/>
                    <a:pt x="15955" y="7132"/>
                  </a:cubicBezTo>
                  <a:cubicBezTo>
                    <a:pt x="13598" y="8894"/>
                    <a:pt x="10919" y="10514"/>
                    <a:pt x="9669" y="13169"/>
                  </a:cubicBezTo>
                  <a:cubicBezTo>
                    <a:pt x="8645" y="15336"/>
                    <a:pt x="8752" y="17860"/>
                    <a:pt x="8561" y="20253"/>
                  </a:cubicBezTo>
                  <a:cubicBezTo>
                    <a:pt x="8371" y="22563"/>
                    <a:pt x="7716" y="25075"/>
                    <a:pt x="5871" y="26420"/>
                  </a:cubicBezTo>
                  <a:cubicBezTo>
                    <a:pt x="6085" y="27349"/>
                    <a:pt x="6240" y="28278"/>
                    <a:pt x="6275" y="29230"/>
                  </a:cubicBezTo>
                  <a:cubicBezTo>
                    <a:pt x="6359" y="31969"/>
                    <a:pt x="5359" y="34648"/>
                    <a:pt x="3989" y="37017"/>
                  </a:cubicBezTo>
                  <a:cubicBezTo>
                    <a:pt x="2620" y="39362"/>
                    <a:pt x="834" y="41601"/>
                    <a:pt x="441" y="44292"/>
                  </a:cubicBezTo>
                  <a:cubicBezTo>
                    <a:pt x="1" y="47209"/>
                    <a:pt x="1287" y="50066"/>
                    <a:pt x="2049" y="52924"/>
                  </a:cubicBezTo>
                  <a:cubicBezTo>
                    <a:pt x="2787" y="55638"/>
                    <a:pt x="2894" y="58936"/>
                    <a:pt x="977" y="60925"/>
                  </a:cubicBezTo>
                  <a:cubicBezTo>
                    <a:pt x="1834" y="60925"/>
                    <a:pt x="2668" y="60901"/>
                    <a:pt x="3465" y="60877"/>
                  </a:cubicBezTo>
                  <a:lnTo>
                    <a:pt x="3477" y="60877"/>
                  </a:lnTo>
                  <a:cubicBezTo>
                    <a:pt x="4680" y="60020"/>
                    <a:pt x="5609" y="58817"/>
                    <a:pt x="6240" y="57436"/>
                  </a:cubicBezTo>
                  <a:cubicBezTo>
                    <a:pt x="7002" y="55817"/>
                    <a:pt x="7371" y="53971"/>
                    <a:pt x="7371" y="52185"/>
                  </a:cubicBezTo>
                  <a:cubicBezTo>
                    <a:pt x="7371" y="51423"/>
                    <a:pt x="7323" y="50650"/>
                    <a:pt x="7252" y="49888"/>
                  </a:cubicBezTo>
                  <a:cubicBezTo>
                    <a:pt x="7025" y="47185"/>
                    <a:pt x="6609" y="44470"/>
                    <a:pt x="7621" y="42006"/>
                  </a:cubicBezTo>
                  <a:cubicBezTo>
                    <a:pt x="8240" y="40505"/>
                    <a:pt x="9311" y="39315"/>
                    <a:pt x="10526" y="38196"/>
                  </a:cubicBezTo>
                  <a:cubicBezTo>
                    <a:pt x="12609" y="36303"/>
                    <a:pt x="15098" y="34695"/>
                    <a:pt x="16455" y="32314"/>
                  </a:cubicBezTo>
                  <a:cubicBezTo>
                    <a:pt x="16598" y="32076"/>
                    <a:pt x="16717" y="31826"/>
                    <a:pt x="16824" y="31564"/>
                  </a:cubicBezTo>
                  <a:cubicBezTo>
                    <a:pt x="17765" y="29433"/>
                    <a:pt x="17634" y="27075"/>
                    <a:pt x="17562" y="24706"/>
                  </a:cubicBezTo>
                  <a:cubicBezTo>
                    <a:pt x="17503" y="22801"/>
                    <a:pt x="17479" y="20884"/>
                    <a:pt x="18098" y="19110"/>
                  </a:cubicBezTo>
                  <a:cubicBezTo>
                    <a:pt x="18836" y="16967"/>
                    <a:pt x="20420" y="15240"/>
                    <a:pt x="21468" y="13228"/>
                  </a:cubicBezTo>
                  <a:cubicBezTo>
                    <a:pt x="23266" y="9775"/>
                    <a:pt x="23289" y="5501"/>
                    <a:pt x="21670" y="1977"/>
                  </a:cubicBezTo>
                  <a:cubicBezTo>
                    <a:pt x="21337" y="1286"/>
                    <a:pt x="20956" y="620"/>
                    <a:pt x="20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1828500" y="2457350"/>
              <a:ext cx="758750" cy="655675"/>
            </a:xfrm>
            <a:custGeom>
              <a:avLst/>
              <a:gdLst/>
              <a:ahLst/>
              <a:cxnLst/>
              <a:rect l="l" t="t" r="r" b="b"/>
              <a:pathLst>
                <a:path w="30350" h="26227" extrusionOk="0">
                  <a:moveTo>
                    <a:pt x="8795" y="0"/>
                  </a:moveTo>
                  <a:cubicBezTo>
                    <a:pt x="7080" y="0"/>
                    <a:pt x="5351" y="398"/>
                    <a:pt x="3751" y="1033"/>
                  </a:cubicBezTo>
                  <a:cubicBezTo>
                    <a:pt x="2238" y="1641"/>
                    <a:pt x="726" y="2546"/>
                    <a:pt x="0" y="3998"/>
                  </a:cubicBezTo>
                  <a:cubicBezTo>
                    <a:pt x="989" y="3239"/>
                    <a:pt x="2218" y="2896"/>
                    <a:pt x="3471" y="2896"/>
                  </a:cubicBezTo>
                  <a:cubicBezTo>
                    <a:pt x="4616" y="2896"/>
                    <a:pt x="5781" y="3183"/>
                    <a:pt x="6799" y="3700"/>
                  </a:cubicBezTo>
                  <a:cubicBezTo>
                    <a:pt x="8930" y="4796"/>
                    <a:pt x="10501" y="6737"/>
                    <a:pt x="11704" y="8808"/>
                  </a:cubicBezTo>
                  <a:cubicBezTo>
                    <a:pt x="12918" y="10868"/>
                    <a:pt x="13799" y="13106"/>
                    <a:pt x="14966" y="15202"/>
                  </a:cubicBezTo>
                  <a:cubicBezTo>
                    <a:pt x="15383" y="15952"/>
                    <a:pt x="15835" y="16702"/>
                    <a:pt x="16443" y="17321"/>
                  </a:cubicBezTo>
                  <a:cubicBezTo>
                    <a:pt x="17752" y="18643"/>
                    <a:pt x="19610" y="19250"/>
                    <a:pt x="21408" y="19738"/>
                  </a:cubicBezTo>
                  <a:cubicBezTo>
                    <a:pt x="23217" y="20214"/>
                    <a:pt x="25087" y="20631"/>
                    <a:pt x="26611" y="21703"/>
                  </a:cubicBezTo>
                  <a:cubicBezTo>
                    <a:pt x="27039" y="22000"/>
                    <a:pt x="27432" y="22369"/>
                    <a:pt x="27765" y="22786"/>
                  </a:cubicBezTo>
                  <a:cubicBezTo>
                    <a:pt x="28551" y="23751"/>
                    <a:pt x="29016" y="24977"/>
                    <a:pt x="28801" y="26179"/>
                  </a:cubicBezTo>
                  <a:cubicBezTo>
                    <a:pt x="29254" y="26191"/>
                    <a:pt x="29694" y="26203"/>
                    <a:pt x="30159" y="26227"/>
                  </a:cubicBezTo>
                  <a:lnTo>
                    <a:pt x="30159" y="26215"/>
                  </a:lnTo>
                  <a:cubicBezTo>
                    <a:pt x="30349" y="23441"/>
                    <a:pt x="28182" y="20976"/>
                    <a:pt x="25932" y="19250"/>
                  </a:cubicBezTo>
                  <a:cubicBezTo>
                    <a:pt x="23610" y="17452"/>
                    <a:pt x="20919" y="15857"/>
                    <a:pt x="19693" y="13190"/>
                  </a:cubicBezTo>
                  <a:cubicBezTo>
                    <a:pt x="18598" y="10844"/>
                    <a:pt x="18872" y="8177"/>
                    <a:pt x="19336" y="5582"/>
                  </a:cubicBezTo>
                  <a:cubicBezTo>
                    <a:pt x="18776" y="4891"/>
                    <a:pt x="18062" y="4296"/>
                    <a:pt x="17348" y="3748"/>
                  </a:cubicBezTo>
                  <a:cubicBezTo>
                    <a:pt x="15550" y="2331"/>
                    <a:pt x="13645" y="950"/>
                    <a:pt x="11430" y="343"/>
                  </a:cubicBezTo>
                  <a:cubicBezTo>
                    <a:pt x="10569" y="107"/>
                    <a:pt x="9684" y="0"/>
                    <a:pt x="8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3599250" y="1326800"/>
              <a:ext cx="155100" cy="276975"/>
            </a:xfrm>
            <a:custGeom>
              <a:avLst/>
              <a:gdLst/>
              <a:ahLst/>
              <a:cxnLst/>
              <a:rect l="l" t="t" r="r" b="b"/>
              <a:pathLst>
                <a:path w="6204" h="11079" extrusionOk="0">
                  <a:moveTo>
                    <a:pt x="6076" y="1"/>
                  </a:moveTo>
                  <a:cubicBezTo>
                    <a:pt x="6028" y="1"/>
                    <a:pt x="5981" y="26"/>
                    <a:pt x="5965" y="83"/>
                  </a:cubicBezTo>
                  <a:cubicBezTo>
                    <a:pt x="5620" y="1655"/>
                    <a:pt x="5287" y="3214"/>
                    <a:pt x="4644" y="4703"/>
                  </a:cubicBezTo>
                  <a:cubicBezTo>
                    <a:pt x="4013" y="6167"/>
                    <a:pt x="3156" y="7548"/>
                    <a:pt x="2120" y="8775"/>
                  </a:cubicBezTo>
                  <a:cubicBezTo>
                    <a:pt x="1524" y="9465"/>
                    <a:pt x="870" y="10096"/>
                    <a:pt x="179" y="10692"/>
                  </a:cubicBezTo>
                  <a:cubicBezTo>
                    <a:pt x="0" y="10851"/>
                    <a:pt x="163" y="11078"/>
                    <a:pt x="351" y="11078"/>
                  </a:cubicBezTo>
                  <a:cubicBezTo>
                    <a:pt x="401" y="11078"/>
                    <a:pt x="453" y="11062"/>
                    <a:pt x="500" y="11025"/>
                  </a:cubicBezTo>
                  <a:cubicBezTo>
                    <a:pt x="3036" y="8965"/>
                    <a:pt x="4894" y="6000"/>
                    <a:pt x="5775" y="2857"/>
                  </a:cubicBezTo>
                  <a:cubicBezTo>
                    <a:pt x="6037" y="1964"/>
                    <a:pt x="6204" y="1047"/>
                    <a:pt x="6204" y="119"/>
                  </a:cubicBezTo>
                  <a:cubicBezTo>
                    <a:pt x="6204" y="45"/>
                    <a:pt x="6138" y="1"/>
                    <a:pt x="6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3757825" y="1327025"/>
              <a:ext cx="245500" cy="366900"/>
            </a:xfrm>
            <a:custGeom>
              <a:avLst/>
              <a:gdLst/>
              <a:ahLst/>
              <a:cxnLst/>
              <a:rect l="l" t="t" r="r" b="b"/>
              <a:pathLst>
                <a:path w="9820" h="14676" extrusionOk="0">
                  <a:moveTo>
                    <a:pt x="230" y="1"/>
                  </a:moveTo>
                  <a:cubicBezTo>
                    <a:pt x="98" y="1"/>
                    <a:pt x="0" y="185"/>
                    <a:pt x="146" y="253"/>
                  </a:cubicBezTo>
                  <a:cubicBezTo>
                    <a:pt x="1123" y="753"/>
                    <a:pt x="2087" y="1181"/>
                    <a:pt x="2956" y="1848"/>
                  </a:cubicBezTo>
                  <a:cubicBezTo>
                    <a:pt x="3825" y="2515"/>
                    <a:pt x="4587" y="3336"/>
                    <a:pt x="5171" y="4241"/>
                  </a:cubicBezTo>
                  <a:cubicBezTo>
                    <a:pt x="6540" y="6361"/>
                    <a:pt x="6719" y="8932"/>
                    <a:pt x="7528" y="11266"/>
                  </a:cubicBezTo>
                  <a:cubicBezTo>
                    <a:pt x="7933" y="12457"/>
                    <a:pt x="8504" y="13766"/>
                    <a:pt x="9469" y="14623"/>
                  </a:cubicBezTo>
                  <a:cubicBezTo>
                    <a:pt x="9508" y="14660"/>
                    <a:pt x="9549" y="14675"/>
                    <a:pt x="9589" y="14675"/>
                  </a:cubicBezTo>
                  <a:cubicBezTo>
                    <a:pt x="9717" y="14675"/>
                    <a:pt x="9819" y="14510"/>
                    <a:pt x="9719" y="14373"/>
                  </a:cubicBezTo>
                  <a:cubicBezTo>
                    <a:pt x="9326" y="13885"/>
                    <a:pt x="8969" y="13409"/>
                    <a:pt x="8683" y="12861"/>
                  </a:cubicBezTo>
                  <a:cubicBezTo>
                    <a:pt x="8409" y="12326"/>
                    <a:pt x="8195" y="11754"/>
                    <a:pt x="8016" y="11183"/>
                  </a:cubicBezTo>
                  <a:cubicBezTo>
                    <a:pt x="7635" y="9944"/>
                    <a:pt x="7433" y="8670"/>
                    <a:pt x="7100" y="7420"/>
                  </a:cubicBezTo>
                  <a:cubicBezTo>
                    <a:pt x="6778" y="6230"/>
                    <a:pt x="6361" y="5063"/>
                    <a:pt x="5695" y="4027"/>
                  </a:cubicBezTo>
                  <a:cubicBezTo>
                    <a:pt x="5123" y="3122"/>
                    <a:pt x="4385" y="2312"/>
                    <a:pt x="3540" y="1634"/>
                  </a:cubicBezTo>
                  <a:cubicBezTo>
                    <a:pt x="2599" y="896"/>
                    <a:pt x="1456" y="193"/>
                    <a:pt x="253" y="3"/>
                  </a:cubicBezTo>
                  <a:cubicBezTo>
                    <a:pt x="246" y="1"/>
                    <a:pt x="238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4002975" y="1643475"/>
              <a:ext cx="169575" cy="292925"/>
            </a:xfrm>
            <a:custGeom>
              <a:avLst/>
              <a:gdLst/>
              <a:ahLst/>
              <a:cxnLst/>
              <a:rect l="l" t="t" r="r" b="b"/>
              <a:pathLst>
                <a:path w="6783" h="11717" extrusionOk="0">
                  <a:moveTo>
                    <a:pt x="2737" y="0"/>
                  </a:moveTo>
                  <a:cubicBezTo>
                    <a:pt x="2228" y="0"/>
                    <a:pt x="1719" y="132"/>
                    <a:pt x="1270" y="370"/>
                  </a:cubicBezTo>
                  <a:cubicBezTo>
                    <a:pt x="663" y="692"/>
                    <a:pt x="294" y="1144"/>
                    <a:pt x="32" y="1763"/>
                  </a:cubicBezTo>
                  <a:cubicBezTo>
                    <a:pt x="0" y="1850"/>
                    <a:pt x="84" y="1921"/>
                    <a:pt x="161" y="1921"/>
                  </a:cubicBezTo>
                  <a:cubicBezTo>
                    <a:pt x="200" y="1921"/>
                    <a:pt x="238" y="1903"/>
                    <a:pt x="258" y="1858"/>
                  </a:cubicBezTo>
                  <a:cubicBezTo>
                    <a:pt x="711" y="987"/>
                    <a:pt x="1777" y="449"/>
                    <a:pt x="2740" y="449"/>
                  </a:cubicBezTo>
                  <a:cubicBezTo>
                    <a:pt x="2790" y="449"/>
                    <a:pt x="2840" y="450"/>
                    <a:pt x="2889" y="453"/>
                  </a:cubicBezTo>
                  <a:cubicBezTo>
                    <a:pt x="4009" y="525"/>
                    <a:pt x="4997" y="1311"/>
                    <a:pt x="5521" y="2275"/>
                  </a:cubicBezTo>
                  <a:cubicBezTo>
                    <a:pt x="6783" y="4621"/>
                    <a:pt x="5473" y="7419"/>
                    <a:pt x="3925" y="9276"/>
                  </a:cubicBezTo>
                  <a:cubicBezTo>
                    <a:pt x="3092" y="10264"/>
                    <a:pt x="2008" y="11157"/>
                    <a:pt x="663" y="11217"/>
                  </a:cubicBezTo>
                  <a:cubicBezTo>
                    <a:pt x="345" y="11228"/>
                    <a:pt x="342" y="11717"/>
                    <a:pt x="652" y="11717"/>
                  </a:cubicBezTo>
                  <a:cubicBezTo>
                    <a:pt x="655" y="11717"/>
                    <a:pt x="659" y="11717"/>
                    <a:pt x="663" y="11717"/>
                  </a:cubicBezTo>
                  <a:cubicBezTo>
                    <a:pt x="1997" y="11657"/>
                    <a:pt x="3140" y="10859"/>
                    <a:pt x="4009" y="9907"/>
                  </a:cubicBezTo>
                  <a:cubicBezTo>
                    <a:pt x="4961" y="8847"/>
                    <a:pt x="5783" y="7585"/>
                    <a:pt x="6199" y="6216"/>
                  </a:cubicBezTo>
                  <a:cubicBezTo>
                    <a:pt x="6616" y="4883"/>
                    <a:pt x="6616" y="3370"/>
                    <a:pt x="5961" y="2108"/>
                  </a:cubicBezTo>
                  <a:cubicBezTo>
                    <a:pt x="5402" y="1037"/>
                    <a:pt x="4330" y="180"/>
                    <a:pt x="3116" y="25"/>
                  </a:cubicBezTo>
                  <a:cubicBezTo>
                    <a:pt x="2990" y="8"/>
                    <a:pt x="2864" y="0"/>
                    <a:pt x="2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4038875" y="1727150"/>
              <a:ext cx="67300" cy="153475"/>
            </a:xfrm>
            <a:custGeom>
              <a:avLst/>
              <a:gdLst/>
              <a:ahLst/>
              <a:cxnLst/>
              <a:rect l="l" t="t" r="r" b="b"/>
              <a:pathLst>
                <a:path w="2692" h="6139" extrusionOk="0">
                  <a:moveTo>
                    <a:pt x="2519" y="1"/>
                  </a:moveTo>
                  <a:cubicBezTo>
                    <a:pt x="2490" y="1"/>
                    <a:pt x="2459" y="11"/>
                    <a:pt x="2430" y="35"/>
                  </a:cubicBezTo>
                  <a:lnTo>
                    <a:pt x="2442" y="35"/>
                  </a:lnTo>
                  <a:cubicBezTo>
                    <a:pt x="2013" y="404"/>
                    <a:pt x="1644" y="774"/>
                    <a:pt x="1323" y="1250"/>
                  </a:cubicBezTo>
                  <a:cubicBezTo>
                    <a:pt x="1025" y="1702"/>
                    <a:pt x="775" y="2202"/>
                    <a:pt x="572" y="2726"/>
                  </a:cubicBezTo>
                  <a:cubicBezTo>
                    <a:pt x="382" y="3226"/>
                    <a:pt x="239" y="3762"/>
                    <a:pt x="156" y="4310"/>
                  </a:cubicBezTo>
                  <a:cubicBezTo>
                    <a:pt x="72" y="4845"/>
                    <a:pt x="1" y="5441"/>
                    <a:pt x="96" y="5977"/>
                  </a:cubicBezTo>
                  <a:cubicBezTo>
                    <a:pt x="117" y="6089"/>
                    <a:pt x="199" y="6138"/>
                    <a:pt x="287" y="6138"/>
                  </a:cubicBezTo>
                  <a:cubicBezTo>
                    <a:pt x="403" y="6138"/>
                    <a:pt x="530" y="6053"/>
                    <a:pt x="537" y="5917"/>
                  </a:cubicBezTo>
                  <a:cubicBezTo>
                    <a:pt x="572" y="5405"/>
                    <a:pt x="537" y="4893"/>
                    <a:pt x="608" y="4381"/>
                  </a:cubicBezTo>
                  <a:cubicBezTo>
                    <a:pt x="691" y="3869"/>
                    <a:pt x="822" y="3369"/>
                    <a:pt x="1001" y="2881"/>
                  </a:cubicBezTo>
                  <a:cubicBezTo>
                    <a:pt x="1192" y="2405"/>
                    <a:pt x="1418" y="1940"/>
                    <a:pt x="1692" y="1512"/>
                  </a:cubicBezTo>
                  <a:cubicBezTo>
                    <a:pt x="1965" y="1071"/>
                    <a:pt x="2275" y="607"/>
                    <a:pt x="2608" y="214"/>
                  </a:cubicBezTo>
                  <a:cubicBezTo>
                    <a:pt x="2691" y="122"/>
                    <a:pt x="2617" y="1"/>
                    <a:pt x="2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3751450" y="1123775"/>
              <a:ext cx="583925" cy="1083775"/>
            </a:xfrm>
            <a:custGeom>
              <a:avLst/>
              <a:gdLst/>
              <a:ahLst/>
              <a:cxnLst/>
              <a:rect l="l" t="t" r="r" b="b"/>
              <a:pathLst>
                <a:path w="23357" h="43351" extrusionOk="0">
                  <a:moveTo>
                    <a:pt x="189" y="0"/>
                  </a:moveTo>
                  <a:cubicBezTo>
                    <a:pt x="42" y="0"/>
                    <a:pt x="0" y="263"/>
                    <a:pt x="163" y="286"/>
                  </a:cubicBezTo>
                  <a:lnTo>
                    <a:pt x="163" y="298"/>
                  </a:lnTo>
                  <a:cubicBezTo>
                    <a:pt x="604" y="358"/>
                    <a:pt x="1044" y="477"/>
                    <a:pt x="1485" y="548"/>
                  </a:cubicBezTo>
                  <a:cubicBezTo>
                    <a:pt x="1949" y="620"/>
                    <a:pt x="2402" y="703"/>
                    <a:pt x="2866" y="810"/>
                  </a:cubicBezTo>
                  <a:cubicBezTo>
                    <a:pt x="3759" y="1013"/>
                    <a:pt x="4640" y="1275"/>
                    <a:pt x="5509" y="1572"/>
                  </a:cubicBezTo>
                  <a:cubicBezTo>
                    <a:pt x="7152" y="2156"/>
                    <a:pt x="8712" y="2965"/>
                    <a:pt x="10117" y="4013"/>
                  </a:cubicBezTo>
                  <a:cubicBezTo>
                    <a:pt x="11415" y="4977"/>
                    <a:pt x="12569" y="6156"/>
                    <a:pt x="13474" y="7502"/>
                  </a:cubicBezTo>
                  <a:cubicBezTo>
                    <a:pt x="14463" y="8990"/>
                    <a:pt x="15046" y="10645"/>
                    <a:pt x="15510" y="12359"/>
                  </a:cubicBezTo>
                  <a:cubicBezTo>
                    <a:pt x="15987" y="14110"/>
                    <a:pt x="16332" y="15896"/>
                    <a:pt x="16975" y="17598"/>
                  </a:cubicBezTo>
                  <a:cubicBezTo>
                    <a:pt x="17582" y="19229"/>
                    <a:pt x="18344" y="20801"/>
                    <a:pt x="19142" y="22349"/>
                  </a:cubicBezTo>
                  <a:cubicBezTo>
                    <a:pt x="20725" y="25444"/>
                    <a:pt x="22356" y="28599"/>
                    <a:pt x="22690" y="32124"/>
                  </a:cubicBezTo>
                  <a:cubicBezTo>
                    <a:pt x="23011" y="35493"/>
                    <a:pt x="22297" y="38934"/>
                    <a:pt x="20654" y="41899"/>
                  </a:cubicBezTo>
                  <a:cubicBezTo>
                    <a:pt x="20451" y="42256"/>
                    <a:pt x="20237" y="42613"/>
                    <a:pt x="20011" y="42958"/>
                  </a:cubicBezTo>
                  <a:cubicBezTo>
                    <a:pt x="19878" y="43166"/>
                    <a:pt x="20058" y="43350"/>
                    <a:pt x="20243" y="43350"/>
                  </a:cubicBezTo>
                  <a:cubicBezTo>
                    <a:pt x="20324" y="43350"/>
                    <a:pt x="20406" y="43315"/>
                    <a:pt x="20463" y="43232"/>
                  </a:cubicBezTo>
                  <a:cubicBezTo>
                    <a:pt x="22392" y="40387"/>
                    <a:pt x="23357" y="36874"/>
                    <a:pt x="23309" y="33445"/>
                  </a:cubicBezTo>
                  <a:cubicBezTo>
                    <a:pt x="23285" y="31719"/>
                    <a:pt x="22987" y="29992"/>
                    <a:pt x="22440" y="28349"/>
                  </a:cubicBezTo>
                  <a:cubicBezTo>
                    <a:pt x="21892" y="26647"/>
                    <a:pt x="21118" y="25028"/>
                    <a:pt x="20309" y="23444"/>
                  </a:cubicBezTo>
                  <a:cubicBezTo>
                    <a:pt x="19475" y="21825"/>
                    <a:pt x="18594" y="20217"/>
                    <a:pt x="17903" y="18527"/>
                  </a:cubicBezTo>
                  <a:cubicBezTo>
                    <a:pt x="17201" y="16824"/>
                    <a:pt x="16737" y="15038"/>
                    <a:pt x="16296" y="13240"/>
                  </a:cubicBezTo>
                  <a:cubicBezTo>
                    <a:pt x="15856" y="11466"/>
                    <a:pt x="15356" y="9716"/>
                    <a:pt x="14463" y="8109"/>
                  </a:cubicBezTo>
                  <a:cubicBezTo>
                    <a:pt x="13653" y="6680"/>
                    <a:pt x="12581" y="5394"/>
                    <a:pt x="11331" y="4323"/>
                  </a:cubicBezTo>
                  <a:cubicBezTo>
                    <a:pt x="8593" y="1953"/>
                    <a:pt x="5116" y="632"/>
                    <a:pt x="1556" y="96"/>
                  </a:cubicBezTo>
                  <a:cubicBezTo>
                    <a:pt x="1116" y="36"/>
                    <a:pt x="651" y="25"/>
                    <a:pt x="199" y="1"/>
                  </a:cubicBezTo>
                  <a:cubicBezTo>
                    <a:pt x="196" y="0"/>
                    <a:pt x="192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4201100" y="2085550"/>
              <a:ext cx="67125" cy="113900"/>
            </a:xfrm>
            <a:custGeom>
              <a:avLst/>
              <a:gdLst/>
              <a:ahLst/>
              <a:cxnLst/>
              <a:rect l="l" t="t" r="r" b="b"/>
              <a:pathLst>
                <a:path w="2685" h="4556" extrusionOk="0">
                  <a:moveTo>
                    <a:pt x="2471" y="0"/>
                  </a:moveTo>
                  <a:cubicBezTo>
                    <a:pt x="2402" y="0"/>
                    <a:pt x="2334" y="39"/>
                    <a:pt x="2311" y="130"/>
                  </a:cubicBezTo>
                  <a:cubicBezTo>
                    <a:pt x="2108" y="892"/>
                    <a:pt x="1811" y="1618"/>
                    <a:pt x="1441" y="2297"/>
                  </a:cubicBezTo>
                  <a:cubicBezTo>
                    <a:pt x="1251" y="2642"/>
                    <a:pt x="1049" y="2963"/>
                    <a:pt x="834" y="3273"/>
                  </a:cubicBezTo>
                  <a:cubicBezTo>
                    <a:pt x="608" y="3594"/>
                    <a:pt x="322" y="3880"/>
                    <a:pt x="108" y="4214"/>
                  </a:cubicBezTo>
                  <a:cubicBezTo>
                    <a:pt x="1" y="4401"/>
                    <a:pt x="155" y="4555"/>
                    <a:pt x="319" y="4555"/>
                  </a:cubicBezTo>
                  <a:cubicBezTo>
                    <a:pt x="374" y="4555"/>
                    <a:pt x="429" y="4538"/>
                    <a:pt x="477" y="4499"/>
                  </a:cubicBezTo>
                  <a:cubicBezTo>
                    <a:pt x="787" y="4261"/>
                    <a:pt x="1037" y="3880"/>
                    <a:pt x="1251" y="3559"/>
                  </a:cubicBezTo>
                  <a:cubicBezTo>
                    <a:pt x="1477" y="3225"/>
                    <a:pt x="1692" y="2880"/>
                    <a:pt x="1870" y="2523"/>
                  </a:cubicBezTo>
                  <a:cubicBezTo>
                    <a:pt x="2239" y="1797"/>
                    <a:pt x="2489" y="1023"/>
                    <a:pt x="2656" y="225"/>
                  </a:cubicBezTo>
                  <a:cubicBezTo>
                    <a:pt x="2685" y="89"/>
                    <a:pt x="2576" y="0"/>
                    <a:pt x="2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4144875" y="2088750"/>
              <a:ext cx="82450" cy="113250"/>
            </a:xfrm>
            <a:custGeom>
              <a:avLst/>
              <a:gdLst/>
              <a:ahLst/>
              <a:cxnLst/>
              <a:rect l="l" t="t" r="r" b="b"/>
              <a:pathLst>
                <a:path w="3298" h="4530" extrusionOk="0">
                  <a:moveTo>
                    <a:pt x="3065" y="0"/>
                  </a:moveTo>
                  <a:cubicBezTo>
                    <a:pt x="3009" y="0"/>
                    <a:pt x="2956" y="25"/>
                    <a:pt x="2928" y="85"/>
                  </a:cubicBezTo>
                  <a:cubicBezTo>
                    <a:pt x="2571" y="835"/>
                    <a:pt x="2131" y="1538"/>
                    <a:pt x="1655" y="2216"/>
                  </a:cubicBezTo>
                  <a:cubicBezTo>
                    <a:pt x="1428" y="2550"/>
                    <a:pt x="1190" y="2883"/>
                    <a:pt x="928" y="3193"/>
                  </a:cubicBezTo>
                  <a:cubicBezTo>
                    <a:pt x="654" y="3514"/>
                    <a:pt x="333" y="3800"/>
                    <a:pt x="107" y="4145"/>
                  </a:cubicBezTo>
                  <a:cubicBezTo>
                    <a:pt x="1" y="4318"/>
                    <a:pt x="159" y="4530"/>
                    <a:pt x="330" y="4530"/>
                  </a:cubicBezTo>
                  <a:cubicBezTo>
                    <a:pt x="371" y="4530"/>
                    <a:pt x="413" y="4518"/>
                    <a:pt x="452" y="4490"/>
                  </a:cubicBezTo>
                  <a:cubicBezTo>
                    <a:pt x="809" y="4252"/>
                    <a:pt x="1083" y="3895"/>
                    <a:pt x="1345" y="3562"/>
                  </a:cubicBezTo>
                  <a:cubicBezTo>
                    <a:pt x="1619" y="3228"/>
                    <a:pt x="1869" y="2883"/>
                    <a:pt x="2119" y="2526"/>
                  </a:cubicBezTo>
                  <a:cubicBezTo>
                    <a:pt x="2583" y="1811"/>
                    <a:pt x="2928" y="1026"/>
                    <a:pt x="3250" y="228"/>
                  </a:cubicBezTo>
                  <a:cubicBezTo>
                    <a:pt x="3298" y="101"/>
                    <a:pt x="3176" y="0"/>
                    <a:pt x="3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4063075" y="2083425"/>
              <a:ext cx="98475" cy="120400"/>
            </a:xfrm>
            <a:custGeom>
              <a:avLst/>
              <a:gdLst/>
              <a:ahLst/>
              <a:cxnLst/>
              <a:rect l="l" t="t" r="r" b="b"/>
              <a:pathLst>
                <a:path w="3939" h="4816" extrusionOk="0">
                  <a:moveTo>
                    <a:pt x="3688" y="0"/>
                  </a:moveTo>
                  <a:cubicBezTo>
                    <a:pt x="3629" y="0"/>
                    <a:pt x="3573" y="28"/>
                    <a:pt x="3545" y="96"/>
                  </a:cubicBezTo>
                  <a:cubicBezTo>
                    <a:pt x="2795" y="1774"/>
                    <a:pt x="1581" y="3191"/>
                    <a:pt x="188" y="4370"/>
                  </a:cubicBezTo>
                  <a:cubicBezTo>
                    <a:pt x="1" y="4528"/>
                    <a:pt x="172" y="4816"/>
                    <a:pt x="372" y="4816"/>
                  </a:cubicBezTo>
                  <a:cubicBezTo>
                    <a:pt x="414" y="4816"/>
                    <a:pt x="456" y="4803"/>
                    <a:pt x="497" y="4775"/>
                  </a:cubicBezTo>
                  <a:cubicBezTo>
                    <a:pt x="2069" y="3644"/>
                    <a:pt x="3176" y="2036"/>
                    <a:pt x="3891" y="238"/>
                  </a:cubicBezTo>
                  <a:cubicBezTo>
                    <a:pt x="3938" y="111"/>
                    <a:pt x="3806" y="0"/>
                    <a:pt x="3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4016475" y="2096000"/>
              <a:ext cx="60175" cy="91725"/>
            </a:xfrm>
            <a:custGeom>
              <a:avLst/>
              <a:gdLst/>
              <a:ahLst/>
              <a:cxnLst/>
              <a:rect l="l" t="t" r="r" b="b"/>
              <a:pathLst>
                <a:path w="2407" h="3669" extrusionOk="0">
                  <a:moveTo>
                    <a:pt x="2216" y="0"/>
                  </a:moveTo>
                  <a:cubicBezTo>
                    <a:pt x="2154" y="0"/>
                    <a:pt x="2095" y="35"/>
                    <a:pt x="2076" y="116"/>
                  </a:cubicBezTo>
                  <a:cubicBezTo>
                    <a:pt x="1945" y="736"/>
                    <a:pt x="1683" y="1295"/>
                    <a:pt x="1349" y="1843"/>
                  </a:cubicBezTo>
                  <a:cubicBezTo>
                    <a:pt x="1016" y="2379"/>
                    <a:pt x="575" y="2807"/>
                    <a:pt x="147" y="3272"/>
                  </a:cubicBezTo>
                  <a:cubicBezTo>
                    <a:pt x="0" y="3418"/>
                    <a:pt x="126" y="3669"/>
                    <a:pt x="301" y="3669"/>
                  </a:cubicBezTo>
                  <a:cubicBezTo>
                    <a:pt x="339" y="3669"/>
                    <a:pt x="380" y="3657"/>
                    <a:pt x="421" y="3629"/>
                  </a:cubicBezTo>
                  <a:cubicBezTo>
                    <a:pt x="968" y="3260"/>
                    <a:pt x="1397" y="2676"/>
                    <a:pt x="1730" y="2093"/>
                  </a:cubicBezTo>
                  <a:cubicBezTo>
                    <a:pt x="2064" y="1510"/>
                    <a:pt x="2266" y="855"/>
                    <a:pt x="2385" y="200"/>
                  </a:cubicBezTo>
                  <a:cubicBezTo>
                    <a:pt x="2407" y="79"/>
                    <a:pt x="2308" y="0"/>
                    <a:pt x="2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3158425" y="2034875"/>
              <a:ext cx="42575" cy="156550"/>
            </a:xfrm>
            <a:custGeom>
              <a:avLst/>
              <a:gdLst/>
              <a:ahLst/>
              <a:cxnLst/>
              <a:rect l="l" t="t" r="r" b="b"/>
              <a:pathLst>
                <a:path w="1703" h="6262" extrusionOk="0">
                  <a:moveTo>
                    <a:pt x="1178" y="1"/>
                  </a:moveTo>
                  <a:cubicBezTo>
                    <a:pt x="1130" y="1"/>
                    <a:pt x="1081" y="26"/>
                    <a:pt x="1048" y="85"/>
                  </a:cubicBezTo>
                  <a:cubicBezTo>
                    <a:pt x="36" y="1930"/>
                    <a:pt x="0" y="4347"/>
                    <a:pt x="1179" y="6145"/>
                  </a:cubicBezTo>
                  <a:cubicBezTo>
                    <a:pt x="1231" y="6227"/>
                    <a:pt x="1306" y="6261"/>
                    <a:pt x="1380" y="6261"/>
                  </a:cubicBezTo>
                  <a:cubicBezTo>
                    <a:pt x="1544" y="6261"/>
                    <a:pt x="1702" y="6095"/>
                    <a:pt x="1596" y="5907"/>
                  </a:cubicBezTo>
                  <a:cubicBezTo>
                    <a:pt x="655" y="4169"/>
                    <a:pt x="465" y="2061"/>
                    <a:pt x="1334" y="252"/>
                  </a:cubicBezTo>
                  <a:cubicBezTo>
                    <a:pt x="1391" y="121"/>
                    <a:pt x="1285" y="1"/>
                    <a:pt x="1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3228675" y="2057550"/>
              <a:ext cx="45250" cy="138100"/>
            </a:xfrm>
            <a:custGeom>
              <a:avLst/>
              <a:gdLst/>
              <a:ahLst/>
              <a:cxnLst/>
              <a:rect l="l" t="t" r="r" b="b"/>
              <a:pathLst>
                <a:path w="1810" h="5524" extrusionOk="0">
                  <a:moveTo>
                    <a:pt x="309" y="0"/>
                  </a:moveTo>
                  <a:cubicBezTo>
                    <a:pt x="233" y="0"/>
                    <a:pt x="159" y="41"/>
                    <a:pt x="143" y="130"/>
                  </a:cubicBezTo>
                  <a:cubicBezTo>
                    <a:pt x="0" y="1059"/>
                    <a:pt x="12" y="1976"/>
                    <a:pt x="226" y="2893"/>
                  </a:cubicBezTo>
                  <a:cubicBezTo>
                    <a:pt x="322" y="3345"/>
                    <a:pt x="464" y="3786"/>
                    <a:pt x="643" y="4202"/>
                  </a:cubicBezTo>
                  <a:cubicBezTo>
                    <a:pt x="822" y="4631"/>
                    <a:pt x="1024" y="5095"/>
                    <a:pt x="1346" y="5441"/>
                  </a:cubicBezTo>
                  <a:cubicBezTo>
                    <a:pt x="1398" y="5499"/>
                    <a:pt x="1455" y="5523"/>
                    <a:pt x="1510" y="5523"/>
                  </a:cubicBezTo>
                  <a:cubicBezTo>
                    <a:pt x="1670" y="5523"/>
                    <a:pt x="1809" y="5320"/>
                    <a:pt x="1738" y="5143"/>
                  </a:cubicBezTo>
                  <a:cubicBezTo>
                    <a:pt x="1572" y="4738"/>
                    <a:pt x="1322" y="4381"/>
                    <a:pt x="1155" y="3988"/>
                  </a:cubicBezTo>
                  <a:cubicBezTo>
                    <a:pt x="976" y="3595"/>
                    <a:pt x="834" y="3178"/>
                    <a:pt x="738" y="2762"/>
                  </a:cubicBezTo>
                  <a:cubicBezTo>
                    <a:pt x="524" y="1916"/>
                    <a:pt x="453" y="1047"/>
                    <a:pt x="500" y="178"/>
                  </a:cubicBezTo>
                  <a:cubicBezTo>
                    <a:pt x="507" y="65"/>
                    <a:pt x="406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3294750" y="2065975"/>
              <a:ext cx="48075" cy="123500"/>
            </a:xfrm>
            <a:custGeom>
              <a:avLst/>
              <a:gdLst/>
              <a:ahLst/>
              <a:cxnLst/>
              <a:rect l="l" t="t" r="r" b="b"/>
              <a:pathLst>
                <a:path w="1923" h="4940" extrusionOk="0">
                  <a:moveTo>
                    <a:pt x="243" y="0"/>
                  </a:moveTo>
                  <a:cubicBezTo>
                    <a:pt x="154" y="0"/>
                    <a:pt x="60" y="60"/>
                    <a:pt x="48" y="174"/>
                  </a:cubicBezTo>
                  <a:lnTo>
                    <a:pt x="60" y="174"/>
                  </a:lnTo>
                  <a:cubicBezTo>
                    <a:pt x="0" y="1008"/>
                    <a:pt x="84" y="1853"/>
                    <a:pt x="322" y="2651"/>
                  </a:cubicBezTo>
                  <a:cubicBezTo>
                    <a:pt x="429" y="3044"/>
                    <a:pt x="572" y="3425"/>
                    <a:pt x="750" y="3794"/>
                  </a:cubicBezTo>
                  <a:cubicBezTo>
                    <a:pt x="941" y="4163"/>
                    <a:pt x="1143" y="4580"/>
                    <a:pt x="1453" y="4866"/>
                  </a:cubicBezTo>
                  <a:cubicBezTo>
                    <a:pt x="1508" y="4917"/>
                    <a:pt x="1568" y="4940"/>
                    <a:pt x="1624" y="4940"/>
                  </a:cubicBezTo>
                  <a:cubicBezTo>
                    <a:pt x="1787" y="4940"/>
                    <a:pt x="1922" y="4754"/>
                    <a:pt x="1834" y="4568"/>
                  </a:cubicBezTo>
                  <a:cubicBezTo>
                    <a:pt x="1679" y="4223"/>
                    <a:pt x="1429" y="3925"/>
                    <a:pt x="1250" y="3580"/>
                  </a:cubicBezTo>
                  <a:cubicBezTo>
                    <a:pt x="1072" y="3234"/>
                    <a:pt x="917" y="2865"/>
                    <a:pt x="786" y="2484"/>
                  </a:cubicBezTo>
                  <a:cubicBezTo>
                    <a:pt x="536" y="1734"/>
                    <a:pt x="405" y="960"/>
                    <a:pt x="405" y="174"/>
                  </a:cubicBezTo>
                  <a:cubicBezTo>
                    <a:pt x="411" y="57"/>
                    <a:pt x="330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3360825" y="2108725"/>
              <a:ext cx="53600" cy="65025"/>
            </a:xfrm>
            <a:custGeom>
              <a:avLst/>
              <a:gdLst/>
              <a:ahLst/>
              <a:cxnLst/>
              <a:rect l="l" t="t" r="r" b="b"/>
              <a:pathLst>
                <a:path w="2144" h="2601" extrusionOk="0">
                  <a:moveTo>
                    <a:pt x="193" y="0"/>
                  </a:moveTo>
                  <a:cubicBezTo>
                    <a:pt x="162" y="0"/>
                    <a:pt x="131" y="8"/>
                    <a:pt x="108" y="24"/>
                  </a:cubicBezTo>
                  <a:cubicBezTo>
                    <a:pt x="12" y="84"/>
                    <a:pt x="0" y="179"/>
                    <a:pt x="36" y="274"/>
                  </a:cubicBezTo>
                  <a:cubicBezTo>
                    <a:pt x="429" y="1131"/>
                    <a:pt x="965" y="1893"/>
                    <a:pt x="1667" y="2525"/>
                  </a:cubicBezTo>
                  <a:cubicBezTo>
                    <a:pt x="1723" y="2574"/>
                    <a:pt x="1793" y="2600"/>
                    <a:pt x="1862" y="2600"/>
                  </a:cubicBezTo>
                  <a:cubicBezTo>
                    <a:pt x="1927" y="2600"/>
                    <a:pt x="1990" y="2577"/>
                    <a:pt x="2036" y="2525"/>
                  </a:cubicBezTo>
                  <a:cubicBezTo>
                    <a:pt x="2132" y="2441"/>
                    <a:pt x="2144" y="2251"/>
                    <a:pt x="2036" y="2155"/>
                  </a:cubicBezTo>
                  <a:cubicBezTo>
                    <a:pt x="1346" y="1596"/>
                    <a:pt x="751" y="893"/>
                    <a:pt x="346" y="96"/>
                  </a:cubicBezTo>
                  <a:cubicBezTo>
                    <a:pt x="322" y="32"/>
                    <a:pt x="256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3714975" y="1007775"/>
              <a:ext cx="46825" cy="108775"/>
            </a:xfrm>
            <a:custGeom>
              <a:avLst/>
              <a:gdLst/>
              <a:ahLst/>
              <a:cxnLst/>
              <a:rect l="l" t="t" r="r" b="b"/>
              <a:pathLst>
                <a:path w="1873" h="4351" extrusionOk="0">
                  <a:moveTo>
                    <a:pt x="300" y="1"/>
                  </a:moveTo>
                  <a:cubicBezTo>
                    <a:pt x="142" y="1"/>
                    <a:pt x="0" y="152"/>
                    <a:pt x="98" y="331"/>
                  </a:cubicBezTo>
                  <a:cubicBezTo>
                    <a:pt x="277" y="628"/>
                    <a:pt x="503" y="890"/>
                    <a:pt x="670" y="1188"/>
                  </a:cubicBezTo>
                  <a:cubicBezTo>
                    <a:pt x="848" y="1486"/>
                    <a:pt x="991" y="1807"/>
                    <a:pt x="1098" y="2128"/>
                  </a:cubicBezTo>
                  <a:cubicBezTo>
                    <a:pt x="1313" y="2783"/>
                    <a:pt x="1408" y="3498"/>
                    <a:pt x="1396" y="4176"/>
                  </a:cubicBezTo>
                  <a:cubicBezTo>
                    <a:pt x="1396" y="4284"/>
                    <a:pt x="1499" y="4350"/>
                    <a:pt x="1593" y="4350"/>
                  </a:cubicBezTo>
                  <a:cubicBezTo>
                    <a:pt x="1665" y="4350"/>
                    <a:pt x="1731" y="4312"/>
                    <a:pt x="1741" y="4224"/>
                  </a:cubicBezTo>
                  <a:lnTo>
                    <a:pt x="1753" y="4224"/>
                  </a:lnTo>
                  <a:cubicBezTo>
                    <a:pt x="1872" y="3462"/>
                    <a:pt x="1813" y="2736"/>
                    <a:pt x="1586" y="1998"/>
                  </a:cubicBezTo>
                  <a:cubicBezTo>
                    <a:pt x="1479" y="1652"/>
                    <a:pt x="1325" y="1307"/>
                    <a:pt x="1146" y="985"/>
                  </a:cubicBezTo>
                  <a:cubicBezTo>
                    <a:pt x="967" y="664"/>
                    <a:pt x="753" y="283"/>
                    <a:pt x="455" y="57"/>
                  </a:cubicBezTo>
                  <a:cubicBezTo>
                    <a:pt x="407" y="18"/>
                    <a:pt x="353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3662825" y="1055775"/>
              <a:ext cx="76775" cy="50650"/>
            </a:xfrm>
            <a:custGeom>
              <a:avLst/>
              <a:gdLst/>
              <a:ahLst/>
              <a:cxnLst/>
              <a:rect l="l" t="t" r="r" b="b"/>
              <a:pathLst>
                <a:path w="3071" h="2026" extrusionOk="0">
                  <a:moveTo>
                    <a:pt x="366" y="1"/>
                  </a:moveTo>
                  <a:cubicBezTo>
                    <a:pt x="98" y="1"/>
                    <a:pt x="1" y="393"/>
                    <a:pt x="291" y="482"/>
                  </a:cubicBezTo>
                  <a:cubicBezTo>
                    <a:pt x="744" y="625"/>
                    <a:pt x="1184" y="804"/>
                    <a:pt x="1589" y="1066"/>
                  </a:cubicBezTo>
                  <a:cubicBezTo>
                    <a:pt x="1994" y="1316"/>
                    <a:pt x="2387" y="1613"/>
                    <a:pt x="2708" y="1971"/>
                  </a:cubicBezTo>
                  <a:cubicBezTo>
                    <a:pt x="2741" y="2010"/>
                    <a:pt x="2782" y="2026"/>
                    <a:pt x="2824" y="2026"/>
                  </a:cubicBezTo>
                  <a:cubicBezTo>
                    <a:pt x="2947" y="2026"/>
                    <a:pt x="3071" y="1881"/>
                    <a:pt x="2982" y="1756"/>
                  </a:cubicBezTo>
                  <a:cubicBezTo>
                    <a:pt x="2827" y="1542"/>
                    <a:pt x="2660" y="1328"/>
                    <a:pt x="2470" y="1137"/>
                  </a:cubicBezTo>
                  <a:cubicBezTo>
                    <a:pt x="2291" y="959"/>
                    <a:pt x="2077" y="792"/>
                    <a:pt x="1863" y="637"/>
                  </a:cubicBezTo>
                  <a:cubicBezTo>
                    <a:pt x="1422" y="351"/>
                    <a:pt x="934" y="113"/>
                    <a:pt x="422" y="6"/>
                  </a:cubicBezTo>
                  <a:cubicBezTo>
                    <a:pt x="403" y="2"/>
                    <a:pt x="384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3618675" y="1095900"/>
              <a:ext cx="90550" cy="16150"/>
            </a:xfrm>
            <a:custGeom>
              <a:avLst/>
              <a:gdLst/>
              <a:ahLst/>
              <a:cxnLst/>
              <a:rect l="l" t="t" r="r" b="b"/>
              <a:pathLst>
                <a:path w="3622" h="646" extrusionOk="0">
                  <a:moveTo>
                    <a:pt x="1722" y="0"/>
                  </a:moveTo>
                  <a:cubicBezTo>
                    <a:pt x="1228" y="0"/>
                    <a:pt x="736" y="57"/>
                    <a:pt x="259" y="175"/>
                  </a:cubicBezTo>
                  <a:cubicBezTo>
                    <a:pt x="1" y="243"/>
                    <a:pt x="92" y="608"/>
                    <a:pt x="334" y="608"/>
                  </a:cubicBezTo>
                  <a:cubicBezTo>
                    <a:pt x="348" y="608"/>
                    <a:pt x="363" y="606"/>
                    <a:pt x="378" y="604"/>
                  </a:cubicBezTo>
                  <a:cubicBezTo>
                    <a:pt x="833" y="519"/>
                    <a:pt x="1290" y="474"/>
                    <a:pt x="1748" y="474"/>
                  </a:cubicBezTo>
                  <a:cubicBezTo>
                    <a:pt x="2249" y="474"/>
                    <a:pt x="2750" y="527"/>
                    <a:pt x="3248" y="639"/>
                  </a:cubicBezTo>
                  <a:cubicBezTo>
                    <a:pt x="3266" y="643"/>
                    <a:pt x="3284" y="645"/>
                    <a:pt x="3301" y="645"/>
                  </a:cubicBezTo>
                  <a:cubicBezTo>
                    <a:pt x="3536" y="645"/>
                    <a:pt x="3622" y="288"/>
                    <a:pt x="3367" y="211"/>
                  </a:cubicBezTo>
                  <a:cubicBezTo>
                    <a:pt x="2831" y="72"/>
                    <a:pt x="2276" y="0"/>
                    <a:pt x="1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3954050" y="1948050"/>
              <a:ext cx="69925" cy="228050"/>
            </a:xfrm>
            <a:custGeom>
              <a:avLst/>
              <a:gdLst/>
              <a:ahLst/>
              <a:cxnLst/>
              <a:rect l="l" t="t" r="r" b="b"/>
              <a:pathLst>
                <a:path w="2797" h="9122" extrusionOk="0">
                  <a:moveTo>
                    <a:pt x="2626" y="1"/>
                  </a:moveTo>
                  <a:cubicBezTo>
                    <a:pt x="2588" y="1"/>
                    <a:pt x="2550" y="17"/>
                    <a:pt x="2525" y="58"/>
                  </a:cubicBezTo>
                  <a:lnTo>
                    <a:pt x="2525" y="46"/>
                  </a:lnTo>
                  <a:cubicBezTo>
                    <a:pt x="2060" y="712"/>
                    <a:pt x="1632" y="1355"/>
                    <a:pt x="1287" y="2094"/>
                  </a:cubicBezTo>
                  <a:cubicBezTo>
                    <a:pt x="965" y="2808"/>
                    <a:pt x="703" y="3546"/>
                    <a:pt x="501" y="4308"/>
                  </a:cubicBezTo>
                  <a:cubicBezTo>
                    <a:pt x="310" y="5070"/>
                    <a:pt x="179" y="5856"/>
                    <a:pt x="108" y="6630"/>
                  </a:cubicBezTo>
                  <a:cubicBezTo>
                    <a:pt x="48" y="7404"/>
                    <a:pt x="1" y="8225"/>
                    <a:pt x="144" y="8987"/>
                  </a:cubicBezTo>
                  <a:cubicBezTo>
                    <a:pt x="159" y="9080"/>
                    <a:pt x="230" y="9121"/>
                    <a:pt x="306" y="9121"/>
                  </a:cubicBezTo>
                  <a:cubicBezTo>
                    <a:pt x="407" y="9121"/>
                    <a:pt x="518" y="9049"/>
                    <a:pt x="525" y="8928"/>
                  </a:cubicBezTo>
                  <a:cubicBezTo>
                    <a:pt x="536" y="8166"/>
                    <a:pt x="477" y="7404"/>
                    <a:pt x="536" y="6630"/>
                  </a:cubicBezTo>
                  <a:cubicBezTo>
                    <a:pt x="608" y="5880"/>
                    <a:pt x="739" y="5118"/>
                    <a:pt x="929" y="4380"/>
                  </a:cubicBezTo>
                  <a:cubicBezTo>
                    <a:pt x="1132" y="3641"/>
                    <a:pt x="1382" y="2915"/>
                    <a:pt x="1691" y="2224"/>
                  </a:cubicBezTo>
                  <a:cubicBezTo>
                    <a:pt x="1989" y="1534"/>
                    <a:pt x="2322" y="808"/>
                    <a:pt x="2739" y="177"/>
                  </a:cubicBezTo>
                  <a:cubicBezTo>
                    <a:pt x="2797" y="86"/>
                    <a:pt x="2712" y="1"/>
                    <a:pt x="2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3971325" y="2108125"/>
              <a:ext cx="16175" cy="52250"/>
            </a:xfrm>
            <a:custGeom>
              <a:avLst/>
              <a:gdLst/>
              <a:ahLst/>
              <a:cxnLst/>
              <a:rect l="l" t="t" r="r" b="b"/>
              <a:pathLst>
                <a:path w="647" h="2090" extrusionOk="0">
                  <a:moveTo>
                    <a:pt x="215" y="1"/>
                  </a:moveTo>
                  <a:cubicBezTo>
                    <a:pt x="131" y="1"/>
                    <a:pt x="72" y="72"/>
                    <a:pt x="60" y="155"/>
                  </a:cubicBezTo>
                  <a:cubicBezTo>
                    <a:pt x="0" y="751"/>
                    <a:pt x="24" y="1346"/>
                    <a:pt x="167" y="1929"/>
                  </a:cubicBezTo>
                  <a:cubicBezTo>
                    <a:pt x="190" y="2042"/>
                    <a:pt x="275" y="2090"/>
                    <a:pt x="363" y="2090"/>
                  </a:cubicBezTo>
                  <a:cubicBezTo>
                    <a:pt x="500" y="2090"/>
                    <a:pt x="646" y="1976"/>
                    <a:pt x="596" y="1810"/>
                  </a:cubicBezTo>
                  <a:cubicBezTo>
                    <a:pt x="441" y="1275"/>
                    <a:pt x="357" y="715"/>
                    <a:pt x="381" y="155"/>
                  </a:cubicBezTo>
                  <a:cubicBezTo>
                    <a:pt x="381" y="72"/>
                    <a:pt x="298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3953750" y="2192000"/>
              <a:ext cx="19075" cy="99700"/>
            </a:xfrm>
            <a:custGeom>
              <a:avLst/>
              <a:gdLst/>
              <a:ahLst/>
              <a:cxnLst/>
              <a:rect l="l" t="t" r="r" b="b"/>
              <a:pathLst>
                <a:path w="763" h="3988" extrusionOk="0">
                  <a:moveTo>
                    <a:pt x="220" y="0"/>
                  </a:moveTo>
                  <a:cubicBezTo>
                    <a:pt x="150" y="0"/>
                    <a:pt x="78" y="45"/>
                    <a:pt x="72" y="134"/>
                  </a:cubicBezTo>
                  <a:cubicBezTo>
                    <a:pt x="36" y="765"/>
                    <a:pt x="1" y="1372"/>
                    <a:pt x="60" y="2003"/>
                  </a:cubicBezTo>
                  <a:cubicBezTo>
                    <a:pt x="108" y="2611"/>
                    <a:pt x="191" y="3230"/>
                    <a:pt x="322" y="3837"/>
                  </a:cubicBezTo>
                  <a:cubicBezTo>
                    <a:pt x="346" y="3941"/>
                    <a:pt x="424" y="3987"/>
                    <a:pt x="507" y="3987"/>
                  </a:cubicBezTo>
                  <a:cubicBezTo>
                    <a:pt x="631" y="3987"/>
                    <a:pt x="763" y="3883"/>
                    <a:pt x="727" y="3718"/>
                  </a:cubicBezTo>
                  <a:cubicBezTo>
                    <a:pt x="501" y="2551"/>
                    <a:pt x="358" y="1337"/>
                    <a:pt x="358" y="134"/>
                  </a:cubicBezTo>
                  <a:cubicBezTo>
                    <a:pt x="358" y="45"/>
                    <a:pt x="289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3463225" y="2188125"/>
              <a:ext cx="64200" cy="197350"/>
            </a:xfrm>
            <a:custGeom>
              <a:avLst/>
              <a:gdLst/>
              <a:ahLst/>
              <a:cxnLst/>
              <a:rect l="l" t="t" r="r" b="b"/>
              <a:pathLst>
                <a:path w="2568" h="7894" extrusionOk="0">
                  <a:moveTo>
                    <a:pt x="2426" y="0"/>
                  </a:moveTo>
                  <a:cubicBezTo>
                    <a:pt x="2383" y="0"/>
                    <a:pt x="2341" y="26"/>
                    <a:pt x="2322" y="87"/>
                  </a:cubicBezTo>
                  <a:cubicBezTo>
                    <a:pt x="1941" y="1337"/>
                    <a:pt x="1619" y="2611"/>
                    <a:pt x="1250" y="3873"/>
                  </a:cubicBezTo>
                  <a:cubicBezTo>
                    <a:pt x="1072" y="4480"/>
                    <a:pt x="893" y="5087"/>
                    <a:pt x="691" y="5695"/>
                  </a:cubicBezTo>
                  <a:cubicBezTo>
                    <a:pt x="488" y="6326"/>
                    <a:pt x="215" y="6957"/>
                    <a:pt x="48" y="7600"/>
                  </a:cubicBezTo>
                  <a:cubicBezTo>
                    <a:pt x="1" y="7765"/>
                    <a:pt x="145" y="7893"/>
                    <a:pt x="280" y="7893"/>
                  </a:cubicBezTo>
                  <a:cubicBezTo>
                    <a:pt x="350" y="7893"/>
                    <a:pt x="416" y="7859"/>
                    <a:pt x="453" y="7778"/>
                  </a:cubicBezTo>
                  <a:cubicBezTo>
                    <a:pt x="727" y="7207"/>
                    <a:pt x="893" y="6576"/>
                    <a:pt x="1096" y="5968"/>
                  </a:cubicBezTo>
                  <a:cubicBezTo>
                    <a:pt x="1298" y="5325"/>
                    <a:pt x="1500" y="4683"/>
                    <a:pt x="1691" y="4040"/>
                  </a:cubicBezTo>
                  <a:cubicBezTo>
                    <a:pt x="2060" y="2754"/>
                    <a:pt x="2381" y="1480"/>
                    <a:pt x="2560" y="158"/>
                  </a:cubicBezTo>
                  <a:cubicBezTo>
                    <a:pt x="2567" y="64"/>
                    <a:pt x="249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3338800" y="1607875"/>
              <a:ext cx="610925" cy="641175"/>
            </a:xfrm>
            <a:custGeom>
              <a:avLst/>
              <a:gdLst/>
              <a:ahLst/>
              <a:cxnLst/>
              <a:rect l="l" t="t" r="r" b="b"/>
              <a:pathLst>
                <a:path w="24437" h="25647" extrusionOk="0">
                  <a:moveTo>
                    <a:pt x="2382" y="0"/>
                  </a:moveTo>
                  <a:cubicBezTo>
                    <a:pt x="2280" y="0"/>
                    <a:pt x="2173" y="68"/>
                    <a:pt x="2179" y="187"/>
                  </a:cubicBezTo>
                  <a:cubicBezTo>
                    <a:pt x="2358" y="3294"/>
                    <a:pt x="1036" y="6164"/>
                    <a:pt x="405" y="9140"/>
                  </a:cubicBezTo>
                  <a:cubicBezTo>
                    <a:pt x="96" y="10628"/>
                    <a:pt x="0" y="12129"/>
                    <a:pt x="262" y="13629"/>
                  </a:cubicBezTo>
                  <a:cubicBezTo>
                    <a:pt x="548" y="15200"/>
                    <a:pt x="1167" y="16701"/>
                    <a:pt x="1989" y="18046"/>
                  </a:cubicBezTo>
                  <a:cubicBezTo>
                    <a:pt x="2786" y="19356"/>
                    <a:pt x="3775" y="20546"/>
                    <a:pt x="4846" y="21642"/>
                  </a:cubicBezTo>
                  <a:cubicBezTo>
                    <a:pt x="5894" y="22713"/>
                    <a:pt x="7049" y="23749"/>
                    <a:pt x="8347" y="24511"/>
                  </a:cubicBezTo>
                  <a:cubicBezTo>
                    <a:pt x="9608" y="25254"/>
                    <a:pt x="10997" y="25646"/>
                    <a:pt x="12453" y="25646"/>
                  </a:cubicBezTo>
                  <a:cubicBezTo>
                    <a:pt x="12537" y="25646"/>
                    <a:pt x="12620" y="25645"/>
                    <a:pt x="12704" y="25642"/>
                  </a:cubicBezTo>
                  <a:cubicBezTo>
                    <a:pt x="14264" y="25583"/>
                    <a:pt x="15800" y="25166"/>
                    <a:pt x="17241" y="24559"/>
                  </a:cubicBezTo>
                  <a:cubicBezTo>
                    <a:pt x="20062" y="23356"/>
                    <a:pt x="22729" y="21285"/>
                    <a:pt x="24337" y="18641"/>
                  </a:cubicBezTo>
                  <a:cubicBezTo>
                    <a:pt x="24436" y="18468"/>
                    <a:pt x="24288" y="18317"/>
                    <a:pt x="24133" y="18317"/>
                  </a:cubicBezTo>
                  <a:cubicBezTo>
                    <a:pt x="24065" y="18317"/>
                    <a:pt x="23995" y="18346"/>
                    <a:pt x="23944" y="18415"/>
                  </a:cubicBezTo>
                  <a:cubicBezTo>
                    <a:pt x="23134" y="19522"/>
                    <a:pt x="22253" y="20558"/>
                    <a:pt x="21229" y="21463"/>
                  </a:cubicBezTo>
                  <a:cubicBezTo>
                    <a:pt x="20193" y="22356"/>
                    <a:pt x="19050" y="23118"/>
                    <a:pt x="17824" y="23725"/>
                  </a:cubicBezTo>
                  <a:cubicBezTo>
                    <a:pt x="16186" y="24533"/>
                    <a:pt x="14322" y="25114"/>
                    <a:pt x="12486" y="25114"/>
                  </a:cubicBezTo>
                  <a:cubicBezTo>
                    <a:pt x="11345" y="25114"/>
                    <a:pt x="10215" y="24890"/>
                    <a:pt x="9156" y="24356"/>
                  </a:cubicBezTo>
                  <a:cubicBezTo>
                    <a:pt x="7847" y="23702"/>
                    <a:pt x="6751" y="22737"/>
                    <a:pt x="5704" y="21713"/>
                  </a:cubicBezTo>
                  <a:cubicBezTo>
                    <a:pt x="4644" y="20677"/>
                    <a:pt x="3644" y="19570"/>
                    <a:pt x="2822" y="18320"/>
                  </a:cubicBezTo>
                  <a:cubicBezTo>
                    <a:pt x="1965" y="17046"/>
                    <a:pt x="1298" y="15641"/>
                    <a:pt x="941" y="14141"/>
                  </a:cubicBezTo>
                  <a:cubicBezTo>
                    <a:pt x="572" y="12653"/>
                    <a:pt x="584" y="11140"/>
                    <a:pt x="870" y="9640"/>
                  </a:cubicBezTo>
                  <a:cubicBezTo>
                    <a:pt x="1465" y="6497"/>
                    <a:pt x="3072" y="3413"/>
                    <a:pt x="2560" y="139"/>
                  </a:cubicBezTo>
                  <a:cubicBezTo>
                    <a:pt x="2544" y="44"/>
                    <a:pt x="2465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3517975" y="1677375"/>
              <a:ext cx="119425" cy="276950"/>
            </a:xfrm>
            <a:custGeom>
              <a:avLst/>
              <a:gdLst/>
              <a:ahLst/>
              <a:cxnLst/>
              <a:rect l="l" t="t" r="r" b="b"/>
              <a:pathLst>
                <a:path w="4777" h="11078" extrusionOk="0">
                  <a:moveTo>
                    <a:pt x="4582" y="0"/>
                  </a:moveTo>
                  <a:cubicBezTo>
                    <a:pt x="4507" y="0"/>
                    <a:pt x="4434" y="38"/>
                    <a:pt x="4418" y="121"/>
                  </a:cubicBezTo>
                  <a:cubicBezTo>
                    <a:pt x="4037" y="1883"/>
                    <a:pt x="3287" y="3622"/>
                    <a:pt x="2216" y="5074"/>
                  </a:cubicBezTo>
                  <a:cubicBezTo>
                    <a:pt x="1704" y="5765"/>
                    <a:pt x="1025" y="6324"/>
                    <a:pt x="549" y="7051"/>
                  </a:cubicBezTo>
                  <a:cubicBezTo>
                    <a:pt x="72" y="7777"/>
                    <a:pt x="1" y="8646"/>
                    <a:pt x="453" y="9408"/>
                  </a:cubicBezTo>
                  <a:cubicBezTo>
                    <a:pt x="965" y="10254"/>
                    <a:pt x="1966" y="10789"/>
                    <a:pt x="2894" y="11063"/>
                  </a:cubicBezTo>
                  <a:cubicBezTo>
                    <a:pt x="2925" y="11073"/>
                    <a:pt x="2954" y="11077"/>
                    <a:pt x="2983" y="11077"/>
                  </a:cubicBezTo>
                  <a:cubicBezTo>
                    <a:pt x="3266" y="11077"/>
                    <a:pt x="3435" y="10632"/>
                    <a:pt x="3132" y="10492"/>
                  </a:cubicBezTo>
                  <a:cubicBezTo>
                    <a:pt x="2382" y="10134"/>
                    <a:pt x="1537" y="9884"/>
                    <a:pt x="1061" y="9146"/>
                  </a:cubicBezTo>
                  <a:cubicBezTo>
                    <a:pt x="834" y="8813"/>
                    <a:pt x="715" y="8420"/>
                    <a:pt x="811" y="8015"/>
                  </a:cubicBezTo>
                  <a:cubicBezTo>
                    <a:pt x="894" y="7646"/>
                    <a:pt x="1108" y="7325"/>
                    <a:pt x="1358" y="7039"/>
                  </a:cubicBezTo>
                  <a:cubicBezTo>
                    <a:pt x="1870" y="6408"/>
                    <a:pt x="2442" y="5836"/>
                    <a:pt x="2906" y="5158"/>
                  </a:cubicBezTo>
                  <a:cubicBezTo>
                    <a:pt x="3382" y="4467"/>
                    <a:pt x="3799" y="3705"/>
                    <a:pt x="4109" y="2919"/>
                  </a:cubicBezTo>
                  <a:cubicBezTo>
                    <a:pt x="4466" y="2026"/>
                    <a:pt x="4656" y="1133"/>
                    <a:pt x="4763" y="169"/>
                  </a:cubicBezTo>
                  <a:cubicBezTo>
                    <a:pt x="4777" y="62"/>
                    <a:pt x="4678" y="0"/>
                    <a:pt x="4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3727825" y="1672400"/>
              <a:ext cx="150875" cy="44825"/>
            </a:xfrm>
            <a:custGeom>
              <a:avLst/>
              <a:gdLst/>
              <a:ahLst/>
              <a:cxnLst/>
              <a:rect l="l" t="t" r="r" b="b"/>
              <a:pathLst>
                <a:path w="6035" h="1793" extrusionOk="0">
                  <a:moveTo>
                    <a:pt x="2658" y="1"/>
                  </a:moveTo>
                  <a:cubicBezTo>
                    <a:pt x="2230" y="1"/>
                    <a:pt x="1800" y="64"/>
                    <a:pt x="1394" y="189"/>
                  </a:cubicBezTo>
                  <a:cubicBezTo>
                    <a:pt x="1156" y="261"/>
                    <a:pt x="918" y="344"/>
                    <a:pt x="703" y="463"/>
                  </a:cubicBezTo>
                  <a:cubicBezTo>
                    <a:pt x="441" y="606"/>
                    <a:pt x="275" y="785"/>
                    <a:pt x="84" y="999"/>
                  </a:cubicBezTo>
                  <a:cubicBezTo>
                    <a:pt x="1" y="1072"/>
                    <a:pt x="63" y="1236"/>
                    <a:pt x="168" y="1236"/>
                  </a:cubicBezTo>
                  <a:cubicBezTo>
                    <a:pt x="183" y="1236"/>
                    <a:pt x="199" y="1233"/>
                    <a:pt x="215" y="1225"/>
                  </a:cubicBezTo>
                  <a:cubicBezTo>
                    <a:pt x="430" y="1142"/>
                    <a:pt x="668" y="1094"/>
                    <a:pt x="882" y="1023"/>
                  </a:cubicBezTo>
                  <a:cubicBezTo>
                    <a:pt x="1084" y="951"/>
                    <a:pt x="1275" y="880"/>
                    <a:pt x="1477" y="820"/>
                  </a:cubicBezTo>
                  <a:cubicBezTo>
                    <a:pt x="1843" y="724"/>
                    <a:pt x="2216" y="682"/>
                    <a:pt x="2596" y="682"/>
                  </a:cubicBezTo>
                  <a:cubicBezTo>
                    <a:pt x="2687" y="682"/>
                    <a:pt x="2779" y="685"/>
                    <a:pt x="2870" y="689"/>
                  </a:cubicBezTo>
                  <a:cubicBezTo>
                    <a:pt x="3751" y="737"/>
                    <a:pt x="4621" y="1106"/>
                    <a:pt x="5275" y="1701"/>
                  </a:cubicBezTo>
                  <a:cubicBezTo>
                    <a:pt x="5347" y="1766"/>
                    <a:pt x="5427" y="1793"/>
                    <a:pt x="5504" y="1793"/>
                  </a:cubicBezTo>
                  <a:cubicBezTo>
                    <a:pt x="5785" y="1793"/>
                    <a:pt x="6034" y="1435"/>
                    <a:pt x="5764" y="1201"/>
                  </a:cubicBezTo>
                  <a:cubicBezTo>
                    <a:pt x="4978" y="523"/>
                    <a:pt x="4001" y="94"/>
                    <a:pt x="2954" y="11"/>
                  </a:cubicBezTo>
                  <a:cubicBezTo>
                    <a:pt x="2855" y="4"/>
                    <a:pt x="2757" y="1"/>
                    <a:pt x="2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3729625" y="1608375"/>
              <a:ext cx="153975" cy="37975"/>
            </a:xfrm>
            <a:custGeom>
              <a:avLst/>
              <a:gdLst/>
              <a:ahLst/>
              <a:cxnLst/>
              <a:rect l="l" t="t" r="r" b="b"/>
              <a:pathLst>
                <a:path w="6159" h="1519" extrusionOk="0">
                  <a:moveTo>
                    <a:pt x="2917" y="0"/>
                  </a:moveTo>
                  <a:cubicBezTo>
                    <a:pt x="2405" y="0"/>
                    <a:pt x="1893" y="83"/>
                    <a:pt x="1405" y="238"/>
                  </a:cubicBezTo>
                  <a:cubicBezTo>
                    <a:pt x="1155" y="321"/>
                    <a:pt x="905" y="417"/>
                    <a:pt x="679" y="536"/>
                  </a:cubicBezTo>
                  <a:cubicBezTo>
                    <a:pt x="441" y="679"/>
                    <a:pt x="286" y="881"/>
                    <a:pt x="84" y="1060"/>
                  </a:cubicBezTo>
                  <a:cubicBezTo>
                    <a:pt x="1" y="1142"/>
                    <a:pt x="62" y="1297"/>
                    <a:pt x="165" y="1297"/>
                  </a:cubicBezTo>
                  <a:cubicBezTo>
                    <a:pt x="181" y="1297"/>
                    <a:pt x="197" y="1294"/>
                    <a:pt x="215" y="1286"/>
                  </a:cubicBezTo>
                  <a:cubicBezTo>
                    <a:pt x="429" y="1203"/>
                    <a:pt x="679" y="1179"/>
                    <a:pt x="917" y="1095"/>
                  </a:cubicBezTo>
                  <a:cubicBezTo>
                    <a:pt x="1120" y="1012"/>
                    <a:pt x="1322" y="941"/>
                    <a:pt x="1536" y="881"/>
                  </a:cubicBezTo>
                  <a:cubicBezTo>
                    <a:pt x="1965" y="762"/>
                    <a:pt x="2417" y="702"/>
                    <a:pt x="2870" y="702"/>
                  </a:cubicBezTo>
                  <a:cubicBezTo>
                    <a:pt x="3322" y="714"/>
                    <a:pt x="3775" y="774"/>
                    <a:pt x="4203" y="905"/>
                  </a:cubicBezTo>
                  <a:cubicBezTo>
                    <a:pt x="4418" y="964"/>
                    <a:pt x="4620" y="1048"/>
                    <a:pt x="4810" y="1143"/>
                  </a:cubicBezTo>
                  <a:cubicBezTo>
                    <a:pt x="5037" y="1238"/>
                    <a:pt x="5251" y="1393"/>
                    <a:pt x="5477" y="1488"/>
                  </a:cubicBezTo>
                  <a:cubicBezTo>
                    <a:pt x="5526" y="1509"/>
                    <a:pt x="5576" y="1519"/>
                    <a:pt x="5625" y="1519"/>
                  </a:cubicBezTo>
                  <a:cubicBezTo>
                    <a:pt x="5910" y="1519"/>
                    <a:pt x="6158" y="1197"/>
                    <a:pt x="5894" y="953"/>
                  </a:cubicBezTo>
                  <a:cubicBezTo>
                    <a:pt x="5525" y="607"/>
                    <a:pt x="4953" y="393"/>
                    <a:pt x="4489" y="250"/>
                  </a:cubicBezTo>
                  <a:cubicBezTo>
                    <a:pt x="3977" y="83"/>
                    <a:pt x="3441" y="0"/>
                    <a:pt x="2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3751350" y="1678025"/>
              <a:ext cx="61350" cy="61325"/>
            </a:xfrm>
            <a:custGeom>
              <a:avLst/>
              <a:gdLst/>
              <a:ahLst/>
              <a:cxnLst/>
              <a:rect l="l" t="t" r="r" b="b"/>
              <a:pathLst>
                <a:path w="2454" h="2453" extrusionOk="0">
                  <a:moveTo>
                    <a:pt x="1227" y="0"/>
                  </a:moveTo>
                  <a:cubicBezTo>
                    <a:pt x="548" y="0"/>
                    <a:pt x="0" y="548"/>
                    <a:pt x="0" y="1226"/>
                  </a:cubicBezTo>
                  <a:cubicBezTo>
                    <a:pt x="0" y="1905"/>
                    <a:pt x="548" y="2453"/>
                    <a:pt x="1227" y="2453"/>
                  </a:cubicBezTo>
                  <a:cubicBezTo>
                    <a:pt x="1905" y="2453"/>
                    <a:pt x="2453" y="1905"/>
                    <a:pt x="2453" y="1226"/>
                  </a:cubicBezTo>
                  <a:cubicBezTo>
                    <a:pt x="2453" y="548"/>
                    <a:pt x="1905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3420325" y="1672000"/>
              <a:ext cx="150950" cy="44925"/>
            </a:xfrm>
            <a:custGeom>
              <a:avLst/>
              <a:gdLst/>
              <a:ahLst/>
              <a:cxnLst/>
              <a:rect l="l" t="t" r="r" b="b"/>
              <a:pathLst>
                <a:path w="6038" h="1797" extrusionOk="0">
                  <a:moveTo>
                    <a:pt x="2627" y="0"/>
                  </a:moveTo>
                  <a:cubicBezTo>
                    <a:pt x="2212" y="0"/>
                    <a:pt x="1800" y="69"/>
                    <a:pt x="1395" y="182"/>
                  </a:cubicBezTo>
                  <a:cubicBezTo>
                    <a:pt x="1157" y="253"/>
                    <a:pt x="919" y="348"/>
                    <a:pt x="704" y="467"/>
                  </a:cubicBezTo>
                  <a:cubicBezTo>
                    <a:pt x="442" y="610"/>
                    <a:pt x="276" y="789"/>
                    <a:pt x="85" y="991"/>
                  </a:cubicBezTo>
                  <a:cubicBezTo>
                    <a:pt x="0" y="1076"/>
                    <a:pt x="67" y="1237"/>
                    <a:pt x="175" y="1237"/>
                  </a:cubicBezTo>
                  <a:cubicBezTo>
                    <a:pt x="188" y="1237"/>
                    <a:pt x="202" y="1234"/>
                    <a:pt x="216" y="1229"/>
                  </a:cubicBezTo>
                  <a:cubicBezTo>
                    <a:pt x="430" y="1146"/>
                    <a:pt x="668" y="1098"/>
                    <a:pt x="883" y="1015"/>
                  </a:cubicBezTo>
                  <a:cubicBezTo>
                    <a:pt x="1085" y="955"/>
                    <a:pt x="1276" y="884"/>
                    <a:pt x="1478" y="824"/>
                  </a:cubicBezTo>
                  <a:cubicBezTo>
                    <a:pt x="1832" y="731"/>
                    <a:pt x="2201" y="682"/>
                    <a:pt x="2567" y="682"/>
                  </a:cubicBezTo>
                  <a:cubicBezTo>
                    <a:pt x="2668" y="682"/>
                    <a:pt x="2770" y="686"/>
                    <a:pt x="2871" y="694"/>
                  </a:cubicBezTo>
                  <a:cubicBezTo>
                    <a:pt x="3752" y="741"/>
                    <a:pt x="4621" y="1110"/>
                    <a:pt x="5276" y="1706"/>
                  </a:cubicBezTo>
                  <a:cubicBezTo>
                    <a:pt x="5348" y="1770"/>
                    <a:pt x="5428" y="1797"/>
                    <a:pt x="5505" y="1797"/>
                  </a:cubicBezTo>
                  <a:cubicBezTo>
                    <a:pt x="5787" y="1797"/>
                    <a:pt x="6038" y="1439"/>
                    <a:pt x="5776" y="1205"/>
                  </a:cubicBezTo>
                  <a:cubicBezTo>
                    <a:pt x="4979" y="527"/>
                    <a:pt x="4002" y="86"/>
                    <a:pt x="2954" y="15"/>
                  </a:cubicBezTo>
                  <a:cubicBezTo>
                    <a:pt x="2845" y="5"/>
                    <a:pt x="2736" y="0"/>
                    <a:pt x="2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3422100" y="1608075"/>
              <a:ext cx="154025" cy="37975"/>
            </a:xfrm>
            <a:custGeom>
              <a:avLst/>
              <a:gdLst/>
              <a:ahLst/>
              <a:cxnLst/>
              <a:rect l="l" t="t" r="r" b="b"/>
              <a:pathLst>
                <a:path w="6161" h="1519" extrusionOk="0">
                  <a:moveTo>
                    <a:pt x="2919" y="0"/>
                  </a:moveTo>
                  <a:cubicBezTo>
                    <a:pt x="2407" y="0"/>
                    <a:pt x="1895" y="83"/>
                    <a:pt x="1407" y="238"/>
                  </a:cubicBezTo>
                  <a:cubicBezTo>
                    <a:pt x="1169" y="322"/>
                    <a:pt x="907" y="417"/>
                    <a:pt x="681" y="536"/>
                  </a:cubicBezTo>
                  <a:cubicBezTo>
                    <a:pt x="443" y="679"/>
                    <a:pt x="288" y="869"/>
                    <a:pt x="86" y="1060"/>
                  </a:cubicBezTo>
                  <a:cubicBezTo>
                    <a:pt x="1" y="1134"/>
                    <a:pt x="67" y="1294"/>
                    <a:pt x="175" y="1294"/>
                  </a:cubicBezTo>
                  <a:cubicBezTo>
                    <a:pt x="188" y="1294"/>
                    <a:pt x="202" y="1291"/>
                    <a:pt x="216" y="1286"/>
                  </a:cubicBezTo>
                  <a:cubicBezTo>
                    <a:pt x="443" y="1203"/>
                    <a:pt x="693" y="1167"/>
                    <a:pt x="919" y="1084"/>
                  </a:cubicBezTo>
                  <a:cubicBezTo>
                    <a:pt x="1121" y="1012"/>
                    <a:pt x="1324" y="941"/>
                    <a:pt x="1538" y="881"/>
                  </a:cubicBezTo>
                  <a:cubicBezTo>
                    <a:pt x="1967" y="762"/>
                    <a:pt x="2419" y="703"/>
                    <a:pt x="2872" y="703"/>
                  </a:cubicBezTo>
                  <a:cubicBezTo>
                    <a:pt x="3324" y="703"/>
                    <a:pt x="3776" y="774"/>
                    <a:pt x="4205" y="905"/>
                  </a:cubicBezTo>
                  <a:cubicBezTo>
                    <a:pt x="4419" y="965"/>
                    <a:pt x="4622" y="1036"/>
                    <a:pt x="4824" y="1131"/>
                  </a:cubicBezTo>
                  <a:cubicBezTo>
                    <a:pt x="5050" y="1238"/>
                    <a:pt x="5253" y="1393"/>
                    <a:pt x="5479" y="1488"/>
                  </a:cubicBezTo>
                  <a:cubicBezTo>
                    <a:pt x="5528" y="1509"/>
                    <a:pt x="5578" y="1519"/>
                    <a:pt x="5626" y="1519"/>
                  </a:cubicBezTo>
                  <a:cubicBezTo>
                    <a:pt x="5912" y="1519"/>
                    <a:pt x="6160" y="1195"/>
                    <a:pt x="5896" y="941"/>
                  </a:cubicBezTo>
                  <a:cubicBezTo>
                    <a:pt x="5527" y="595"/>
                    <a:pt x="4967" y="393"/>
                    <a:pt x="4491" y="238"/>
                  </a:cubicBezTo>
                  <a:cubicBezTo>
                    <a:pt x="3991" y="83"/>
                    <a:pt x="3455" y="0"/>
                    <a:pt x="2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3443875" y="1677425"/>
              <a:ext cx="61325" cy="61625"/>
            </a:xfrm>
            <a:custGeom>
              <a:avLst/>
              <a:gdLst/>
              <a:ahLst/>
              <a:cxnLst/>
              <a:rect l="l" t="t" r="r" b="b"/>
              <a:pathLst>
                <a:path w="2453" h="2465" extrusionOk="0">
                  <a:moveTo>
                    <a:pt x="1227" y="0"/>
                  </a:moveTo>
                  <a:cubicBezTo>
                    <a:pt x="548" y="0"/>
                    <a:pt x="0" y="560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05" y="2465"/>
                    <a:pt x="2453" y="1917"/>
                    <a:pt x="2453" y="1239"/>
                  </a:cubicBezTo>
                  <a:cubicBezTo>
                    <a:pt x="2453" y="560"/>
                    <a:pt x="1905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3787950" y="1789625"/>
              <a:ext cx="168800" cy="168800"/>
            </a:xfrm>
            <a:custGeom>
              <a:avLst/>
              <a:gdLst/>
              <a:ahLst/>
              <a:cxnLst/>
              <a:rect l="l" t="t" r="r" b="b"/>
              <a:pathLst>
                <a:path w="6752" h="6752" extrusionOk="0">
                  <a:moveTo>
                    <a:pt x="3370" y="1"/>
                  </a:moveTo>
                  <a:cubicBezTo>
                    <a:pt x="1513" y="1"/>
                    <a:pt x="1" y="1513"/>
                    <a:pt x="1" y="3370"/>
                  </a:cubicBezTo>
                  <a:cubicBezTo>
                    <a:pt x="1" y="5240"/>
                    <a:pt x="1513" y="6752"/>
                    <a:pt x="3370" y="6752"/>
                  </a:cubicBezTo>
                  <a:cubicBezTo>
                    <a:pt x="5240" y="6752"/>
                    <a:pt x="6752" y="5240"/>
                    <a:pt x="6752" y="3370"/>
                  </a:cubicBezTo>
                  <a:cubicBezTo>
                    <a:pt x="6752" y="1513"/>
                    <a:pt x="5240" y="1"/>
                    <a:pt x="3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3629300" y="1970600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1"/>
                  </a:moveTo>
                  <a:cubicBezTo>
                    <a:pt x="834" y="1"/>
                    <a:pt x="1" y="834"/>
                    <a:pt x="1" y="1846"/>
                  </a:cubicBezTo>
                  <a:cubicBezTo>
                    <a:pt x="1" y="2870"/>
                    <a:pt x="834" y="3692"/>
                    <a:pt x="1846" y="3692"/>
                  </a:cubicBezTo>
                  <a:cubicBezTo>
                    <a:pt x="2870" y="3692"/>
                    <a:pt x="3692" y="2870"/>
                    <a:pt x="3692" y="1846"/>
                  </a:cubicBezTo>
                  <a:cubicBezTo>
                    <a:pt x="3692" y="834"/>
                    <a:pt x="2870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3602525" y="1962850"/>
              <a:ext cx="140750" cy="74200"/>
            </a:xfrm>
            <a:custGeom>
              <a:avLst/>
              <a:gdLst/>
              <a:ahLst/>
              <a:cxnLst/>
              <a:rect l="l" t="t" r="r" b="b"/>
              <a:pathLst>
                <a:path w="5630" h="2968" extrusionOk="0">
                  <a:moveTo>
                    <a:pt x="5157" y="1"/>
                  </a:moveTo>
                  <a:cubicBezTo>
                    <a:pt x="5057" y="1"/>
                    <a:pt x="4955" y="43"/>
                    <a:pt x="4882" y="144"/>
                  </a:cubicBezTo>
                  <a:cubicBezTo>
                    <a:pt x="4346" y="882"/>
                    <a:pt x="3632" y="1478"/>
                    <a:pt x="2822" y="1883"/>
                  </a:cubicBezTo>
                  <a:cubicBezTo>
                    <a:pt x="2417" y="2085"/>
                    <a:pt x="1989" y="2240"/>
                    <a:pt x="1548" y="2347"/>
                  </a:cubicBezTo>
                  <a:cubicBezTo>
                    <a:pt x="1346" y="2394"/>
                    <a:pt x="1131" y="2442"/>
                    <a:pt x="917" y="2478"/>
                  </a:cubicBezTo>
                  <a:cubicBezTo>
                    <a:pt x="667" y="2514"/>
                    <a:pt x="417" y="2597"/>
                    <a:pt x="179" y="2609"/>
                  </a:cubicBezTo>
                  <a:cubicBezTo>
                    <a:pt x="0" y="2609"/>
                    <a:pt x="0" y="2859"/>
                    <a:pt x="179" y="2883"/>
                  </a:cubicBezTo>
                  <a:cubicBezTo>
                    <a:pt x="421" y="2905"/>
                    <a:pt x="643" y="2967"/>
                    <a:pt x="882" y="2967"/>
                  </a:cubicBezTo>
                  <a:cubicBezTo>
                    <a:pt x="901" y="2967"/>
                    <a:pt x="921" y="2967"/>
                    <a:pt x="941" y="2966"/>
                  </a:cubicBezTo>
                  <a:cubicBezTo>
                    <a:pt x="1203" y="2954"/>
                    <a:pt x="1453" y="2930"/>
                    <a:pt x="1703" y="2883"/>
                  </a:cubicBezTo>
                  <a:cubicBezTo>
                    <a:pt x="2191" y="2775"/>
                    <a:pt x="2667" y="2621"/>
                    <a:pt x="3120" y="2406"/>
                  </a:cubicBezTo>
                  <a:cubicBezTo>
                    <a:pt x="4048" y="1966"/>
                    <a:pt x="4834" y="1299"/>
                    <a:pt x="5453" y="478"/>
                  </a:cubicBezTo>
                  <a:cubicBezTo>
                    <a:pt x="5630" y="242"/>
                    <a:pt x="5397" y="1"/>
                    <a:pt x="5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3083100" y="2637700"/>
              <a:ext cx="229725" cy="427900"/>
            </a:xfrm>
            <a:custGeom>
              <a:avLst/>
              <a:gdLst/>
              <a:ahLst/>
              <a:cxnLst/>
              <a:rect l="l" t="t" r="r" b="b"/>
              <a:pathLst>
                <a:path w="9189" h="17116" extrusionOk="0">
                  <a:moveTo>
                    <a:pt x="5653" y="0"/>
                  </a:moveTo>
                  <a:cubicBezTo>
                    <a:pt x="5609" y="0"/>
                    <a:pt x="5566" y="22"/>
                    <a:pt x="5537" y="70"/>
                  </a:cubicBezTo>
                  <a:cubicBezTo>
                    <a:pt x="5192" y="642"/>
                    <a:pt x="4942" y="1249"/>
                    <a:pt x="4680" y="1856"/>
                  </a:cubicBezTo>
                  <a:cubicBezTo>
                    <a:pt x="4418" y="2475"/>
                    <a:pt x="4168" y="3106"/>
                    <a:pt x="3906" y="3725"/>
                  </a:cubicBezTo>
                  <a:cubicBezTo>
                    <a:pt x="3394" y="4940"/>
                    <a:pt x="2870" y="6154"/>
                    <a:pt x="2370" y="7369"/>
                  </a:cubicBezTo>
                  <a:cubicBezTo>
                    <a:pt x="1858" y="8607"/>
                    <a:pt x="1323" y="9845"/>
                    <a:pt x="822" y="11083"/>
                  </a:cubicBezTo>
                  <a:cubicBezTo>
                    <a:pt x="382" y="12155"/>
                    <a:pt x="1" y="13334"/>
                    <a:pt x="168" y="14501"/>
                  </a:cubicBezTo>
                  <a:cubicBezTo>
                    <a:pt x="311" y="15417"/>
                    <a:pt x="811" y="16346"/>
                    <a:pt x="1632" y="16810"/>
                  </a:cubicBezTo>
                  <a:cubicBezTo>
                    <a:pt x="1998" y="17020"/>
                    <a:pt x="2394" y="17116"/>
                    <a:pt x="2789" y="17116"/>
                  </a:cubicBezTo>
                  <a:cubicBezTo>
                    <a:pt x="3359" y="17116"/>
                    <a:pt x="3928" y="16917"/>
                    <a:pt x="4406" y="16572"/>
                  </a:cubicBezTo>
                  <a:cubicBezTo>
                    <a:pt x="5311" y="15905"/>
                    <a:pt x="5787" y="14905"/>
                    <a:pt x="6061" y="13846"/>
                  </a:cubicBezTo>
                  <a:cubicBezTo>
                    <a:pt x="6359" y="12655"/>
                    <a:pt x="6502" y="11417"/>
                    <a:pt x="6752" y="10214"/>
                  </a:cubicBezTo>
                  <a:cubicBezTo>
                    <a:pt x="7335" y="7381"/>
                    <a:pt x="8121" y="4571"/>
                    <a:pt x="9109" y="1844"/>
                  </a:cubicBezTo>
                  <a:cubicBezTo>
                    <a:pt x="9188" y="1643"/>
                    <a:pt x="9025" y="1512"/>
                    <a:pt x="8854" y="1512"/>
                  </a:cubicBezTo>
                  <a:cubicBezTo>
                    <a:pt x="8741" y="1512"/>
                    <a:pt x="8625" y="1569"/>
                    <a:pt x="8573" y="1701"/>
                  </a:cubicBezTo>
                  <a:cubicBezTo>
                    <a:pt x="7716" y="3964"/>
                    <a:pt x="7014" y="6285"/>
                    <a:pt x="6466" y="8643"/>
                  </a:cubicBezTo>
                  <a:cubicBezTo>
                    <a:pt x="6192" y="9809"/>
                    <a:pt x="5966" y="10988"/>
                    <a:pt x="5775" y="12167"/>
                  </a:cubicBezTo>
                  <a:cubicBezTo>
                    <a:pt x="5597" y="13227"/>
                    <a:pt x="5430" y="14346"/>
                    <a:pt x="4835" y="15263"/>
                  </a:cubicBezTo>
                  <a:cubicBezTo>
                    <a:pt x="4409" y="15927"/>
                    <a:pt x="3629" y="16529"/>
                    <a:pt x="2805" y="16529"/>
                  </a:cubicBezTo>
                  <a:cubicBezTo>
                    <a:pt x="2684" y="16529"/>
                    <a:pt x="2563" y="16516"/>
                    <a:pt x="2442" y="16489"/>
                  </a:cubicBezTo>
                  <a:cubicBezTo>
                    <a:pt x="1561" y="16298"/>
                    <a:pt x="1001" y="15477"/>
                    <a:pt x="811" y="14643"/>
                  </a:cubicBezTo>
                  <a:cubicBezTo>
                    <a:pt x="549" y="13560"/>
                    <a:pt x="930" y="12429"/>
                    <a:pt x="1323" y="11429"/>
                  </a:cubicBezTo>
                  <a:cubicBezTo>
                    <a:pt x="1763" y="10274"/>
                    <a:pt x="2239" y="9143"/>
                    <a:pt x="2704" y="8012"/>
                  </a:cubicBezTo>
                  <a:cubicBezTo>
                    <a:pt x="3239" y="6726"/>
                    <a:pt x="3751" y="5440"/>
                    <a:pt x="4275" y="4166"/>
                  </a:cubicBezTo>
                  <a:cubicBezTo>
                    <a:pt x="4549" y="3499"/>
                    <a:pt x="4823" y="2844"/>
                    <a:pt x="5085" y="2190"/>
                  </a:cubicBezTo>
                  <a:cubicBezTo>
                    <a:pt x="5359" y="1535"/>
                    <a:pt x="5633" y="880"/>
                    <a:pt x="5799" y="189"/>
                  </a:cubicBezTo>
                  <a:cubicBezTo>
                    <a:pt x="5823" y="79"/>
                    <a:pt x="5738" y="0"/>
                    <a:pt x="5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3800750" y="2639300"/>
              <a:ext cx="148575" cy="428650"/>
            </a:xfrm>
            <a:custGeom>
              <a:avLst/>
              <a:gdLst/>
              <a:ahLst/>
              <a:cxnLst/>
              <a:rect l="l" t="t" r="r" b="b"/>
              <a:pathLst>
                <a:path w="5943" h="17146" extrusionOk="0">
                  <a:moveTo>
                    <a:pt x="2233" y="0"/>
                  </a:moveTo>
                  <a:cubicBezTo>
                    <a:pt x="2172" y="0"/>
                    <a:pt x="2115" y="34"/>
                    <a:pt x="2096" y="113"/>
                  </a:cubicBezTo>
                  <a:cubicBezTo>
                    <a:pt x="1942" y="744"/>
                    <a:pt x="1727" y="1352"/>
                    <a:pt x="1584" y="1983"/>
                  </a:cubicBezTo>
                  <a:cubicBezTo>
                    <a:pt x="1430" y="2614"/>
                    <a:pt x="1287" y="3245"/>
                    <a:pt x="1156" y="3876"/>
                  </a:cubicBezTo>
                  <a:cubicBezTo>
                    <a:pt x="882" y="5102"/>
                    <a:pt x="656" y="6340"/>
                    <a:pt x="465" y="7590"/>
                  </a:cubicBezTo>
                  <a:cubicBezTo>
                    <a:pt x="287" y="8853"/>
                    <a:pt x="132" y="10126"/>
                    <a:pt x="60" y="11400"/>
                  </a:cubicBezTo>
                  <a:cubicBezTo>
                    <a:pt x="1" y="12567"/>
                    <a:pt x="37" y="13770"/>
                    <a:pt x="489" y="14853"/>
                  </a:cubicBezTo>
                  <a:cubicBezTo>
                    <a:pt x="870" y="15782"/>
                    <a:pt x="1537" y="16592"/>
                    <a:pt x="2477" y="16961"/>
                  </a:cubicBezTo>
                  <a:cubicBezTo>
                    <a:pt x="2790" y="17081"/>
                    <a:pt x="3126" y="17145"/>
                    <a:pt x="3458" y="17145"/>
                  </a:cubicBezTo>
                  <a:cubicBezTo>
                    <a:pt x="4076" y="17145"/>
                    <a:pt x="4683" y="16924"/>
                    <a:pt x="5109" y="16437"/>
                  </a:cubicBezTo>
                  <a:cubicBezTo>
                    <a:pt x="5859" y="15544"/>
                    <a:pt x="5835" y="14341"/>
                    <a:pt x="5847" y="13234"/>
                  </a:cubicBezTo>
                  <a:cubicBezTo>
                    <a:pt x="5871" y="11936"/>
                    <a:pt x="5883" y="10638"/>
                    <a:pt x="5895" y="9329"/>
                  </a:cubicBezTo>
                  <a:cubicBezTo>
                    <a:pt x="5930" y="6388"/>
                    <a:pt x="5942" y="3447"/>
                    <a:pt x="5942" y="506"/>
                  </a:cubicBezTo>
                  <a:cubicBezTo>
                    <a:pt x="5942" y="357"/>
                    <a:pt x="5829" y="283"/>
                    <a:pt x="5714" y="283"/>
                  </a:cubicBezTo>
                  <a:cubicBezTo>
                    <a:pt x="5600" y="283"/>
                    <a:pt x="5484" y="357"/>
                    <a:pt x="5478" y="506"/>
                  </a:cubicBezTo>
                  <a:cubicBezTo>
                    <a:pt x="5430" y="2923"/>
                    <a:pt x="5406" y="5352"/>
                    <a:pt x="5359" y="7781"/>
                  </a:cubicBezTo>
                  <a:cubicBezTo>
                    <a:pt x="5347" y="8995"/>
                    <a:pt x="5335" y="10210"/>
                    <a:pt x="5311" y="11412"/>
                  </a:cubicBezTo>
                  <a:cubicBezTo>
                    <a:pt x="5311" y="12020"/>
                    <a:pt x="5299" y="12627"/>
                    <a:pt x="5299" y="13234"/>
                  </a:cubicBezTo>
                  <a:cubicBezTo>
                    <a:pt x="5287" y="13829"/>
                    <a:pt x="5311" y="14425"/>
                    <a:pt x="5180" y="15008"/>
                  </a:cubicBezTo>
                  <a:cubicBezTo>
                    <a:pt x="4980" y="15909"/>
                    <a:pt x="4375" y="16602"/>
                    <a:pt x="3451" y="16602"/>
                  </a:cubicBezTo>
                  <a:cubicBezTo>
                    <a:pt x="3386" y="16602"/>
                    <a:pt x="3320" y="16599"/>
                    <a:pt x="3251" y="16592"/>
                  </a:cubicBezTo>
                  <a:cubicBezTo>
                    <a:pt x="2275" y="16484"/>
                    <a:pt x="1537" y="15758"/>
                    <a:pt x="1120" y="14913"/>
                  </a:cubicBezTo>
                  <a:cubicBezTo>
                    <a:pt x="620" y="13925"/>
                    <a:pt x="561" y="12793"/>
                    <a:pt x="596" y="11710"/>
                  </a:cubicBezTo>
                  <a:cubicBezTo>
                    <a:pt x="644" y="10519"/>
                    <a:pt x="775" y="9329"/>
                    <a:pt x="942" y="8150"/>
                  </a:cubicBezTo>
                  <a:cubicBezTo>
                    <a:pt x="1132" y="6817"/>
                    <a:pt x="1382" y="5495"/>
                    <a:pt x="1644" y="4173"/>
                  </a:cubicBezTo>
                  <a:cubicBezTo>
                    <a:pt x="1763" y="3519"/>
                    <a:pt x="1906" y="2864"/>
                    <a:pt x="2037" y="2221"/>
                  </a:cubicBezTo>
                  <a:cubicBezTo>
                    <a:pt x="2180" y="1554"/>
                    <a:pt x="2263" y="863"/>
                    <a:pt x="2406" y="197"/>
                  </a:cubicBezTo>
                  <a:cubicBezTo>
                    <a:pt x="2428" y="81"/>
                    <a:pt x="2326" y="0"/>
                    <a:pt x="2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3983225" y="2721425"/>
              <a:ext cx="135900" cy="252075"/>
            </a:xfrm>
            <a:custGeom>
              <a:avLst/>
              <a:gdLst/>
              <a:ahLst/>
              <a:cxnLst/>
              <a:rect l="l" t="t" r="r" b="b"/>
              <a:pathLst>
                <a:path w="5436" h="10083" extrusionOk="0">
                  <a:moveTo>
                    <a:pt x="5051" y="1"/>
                  </a:moveTo>
                  <a:cubicBezTo>
                    <a:pt x="4986" y="1"/>
                    <a:pt x="4921" y="27"/>
                    <a:pt x="4870" y="91"/>
                  </a:cubicBezTo>
                  <a:cubicBezTo>
                    <a:pt x="4287" y="793"/>
                    <a:pt x="3799" y="1603"/>
                    <a:pt x="3334" y="2377"/>
                  </a:cubicBezTo>
                  <a:cubicBezTo>
                    <a:pt x="2858" y="3162"/>
                    <a:pt x="2417" y="3960"/>
                    <a:pt x="2001" y="4770"/>
                  </a:cubicBezTo>
                  <a:cubicBezTo>
                    <a:pt x="1608" y="5579"/>
                    <a:pt x="1227" y="6401"/>
                    <a:pt x="893" y="7246"/>
                  </a:cubicBezTo>
                  <a:cubicBezTo>
                    <a:pt x="715" y="7651"/>
                    <a:pt x="560" y="8068"/>
                    <a:pt x="405" y="8496"/>
                  </a:cubicBezTo>
                  <a:cubicBezTo>
                    <a:pt x="250" y="8949"/>
                    <a:pt x="143" y="9401"/>
                    <a:pt x="24" y="9878"/>
                  </a:cubicBezTo>
                  <a:cubicBezTo>
                    <a:pt x="1" y="9988"/>
                    <a:pt x="107" y="10082"/>
                    <a:pt x="202" y="10082"/>
                  </a:cubicBezTo>
                  <a:cubicBezTo>
                    <a:pt x="251" y="10082"/>
                    <a:pt x="298" y="10057"/>
                    <a:pt x="322" y="9997"/>
                  </a:cubicBezTo>
                  <a:cubicBezTo>
                    <a:pt x="1024" y="8342"/>
                    <a:pt x="1679" y="6663"/>
                    <a:pt x="2513" y="5067"/>
                  </a:cubicBezTo>
                  <a:cubicBezTo>
                    <a:pt x="2917" y="4270"/>
                    <a:pt x="3358" y="3484"/>
                    <a:pt x="3822" y="2722"/>
                  </a:cubicBezTo>
                  <a:cubicBezTo>
                    <a:pt x="4287" y="1936"/>
                    <a:pt x="4834" y="1210"/>
                    <a:pt x="5311" y="436"/>
                  </a:cubicBezTo>
                  <a:cubicBezTo>
                    <a:pt x="5435" y="232"/>
                    <a:pt x="5241" y="1"/>
                    <a:pt x="5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3965225" y="2760625"/>
              <a:ext cx="47975" cy="158300"/>
            </a:xfrm>
            <a:custGeom>
              <a:avLst/>
              <a:gdLst/>
              <a:ahLst/>
              <a:cxnLst/>
              <a:rect l="l" t="t" r="r" b="b"/>
              <a:pathLst>
                <a:path w="1919" h="6332" extrusionOk="0">
                  <a:moveTo>
                    <a:pt x="1604" y="1"/>
                  </a:moveTo>
                  <a:cubicBezTo>
                    <a:pt x="1497" y="1"/>
                    <a:pt x="1387" y="54"/>
                    <a:pt x="1340" y="178"/>
                  </a:cubicBezTo>
                  <a:cubicBezTo>
                    <a:pt x="566" y="2106"/>
                    <a:pt x="125" y="4095"/>
                    <a:pt x="6" y="6166"/>
                  </a:cubicBezTo>
                  <a:cubicBezTo>
                    <a:pt x="0" y="6278"/>
                    <a:pt x="78" y="6332"/>
                    <a:pt x="162" y="6332"/>
                  </a:cubicBezTo>
                  <a:cubicBezTo>
                    <a:pt x="248" y="6332"/>
                    <a:pt x="339" y="6275"/>
                    <a:pt x="351" y="6166"/>
                  </a:cubicBezTo>
                  <a:cubicBezTo>
                    <a:pt x="578" y="4166"/>
                    <a:pt x="1090" y="2166"/>
                    <a:pt x="1840" y="309"/>
                  </a:cubicBezTo>
                  <a:cubicBezTo>
                    <a:pt x="1918" y="122"/>
                    <a:pt x="1765" y="1"/>
                    <a:pt x="1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3965375" y="3084300"/>
              <a:ext cx="237825" cy="280650"/>
            </a:xfrm>
            <a:custGeom>
              <a:avLst/>
              <a:gdLst/>
              <a:ahLst/>
              <a:cxnLst/>
              <a:rect l="l" t="t" r="r" b="b"/>
              <a:pathLst>
                <a:path w="9513" h="11226" extrusionOk="0">
                  <a:moveTo>
                    <a:pt x="534" y="0"/>
                  </a:moveTo>
                  <a:cubicBezTo>
                    <a:pt x="485" y="0"/>
                    <a:pt x="440" y="23"/>
                    <a:pt x="417" y="77"/>
                  </a:cubicBezTo>
                  <a:lnTo>
                    <a:pt x="429" y="77"/>
                  </a:lnTo>
                  <a:cubicBezTo>
                    <a:pt x="60" y="947"/>
                    <a:pt x="0" y="1840"/>
                    <a:pt x="274" y="2744"/>
                  </a:cubicBezTo>
                  <a:cubicBezTo>
                    <a:pt x="560" y="3661"/>
                    <a:pt x="1072" y="4495"/>
                    <a:pt x="1726" y="5185"/>
                  </a:cubicBezTo>
                  <a:cubicBezTo>
                    <a:pt x="3120" y="6662"/>
                    <a:pt x="4989" y="7531"/>
                    <a:pt x="6620" y="8709"/>
                  </a:cubicBezTo>
                  <a:cubicBezTo>
                    <a:pt x="7072" y="9043"/>
                    <a:pt x="7513" y="9400"/>
                    <a:pt x="7906" y="9793"/>
                  </a:cubicBezTo>
                  <a:cubicBezTo>
                    <a:pt x="8311" y="10198"/>
                    <a:pt x="8620" y="10638"/>
                    <a:pt x="8954" y="11103"/>
                  </a:cubicBezTo>
                  <a:cubicBezTo>
                    <a:pt x="9017" y="11188"/>
                    <a:pt x="9100" y="11225"/>
                    <a:pt x="9180" y="11225"/>
                  </a:cubicBezTo>
                  <a:cubicBezTo>
                    <a:pt x="9355" y="11225"/>
                    <a:pt x="9512" y="11049"/>
                    <a:pt x="9406" y="10829"/>
                  </a:cubicBezTo>
                  <a:cubicBezTo>
                    <a:pt x="9025" y="10019"/>
                    <a:pt x="8275" y="9317"/>
                    <a:pt x="7584" y="8757"/>
                  </a:cubicBezTo>
                  <a:cubicBezTo>
                    <a:pt x="6846" y="8150"/>
                    <a:pt x="6037" y="7638"/>
                    <a:pt x="5227" y="7126"/>
                  </a:cubicBezTo>
                  <a:cubicBezTo>
                    <a:pt x="3620" y="6114"/>
                    <a:pt x="1905" y="5030"/>
                    <a:pt x="1060" y="3244"/>
                  </a:cubicBezTo>
                  <a:cubicBezTo>
                    <a:pt x="619" y="2340"/>
                    <a:pt x="417" y="1197"/>
                    <a:pt x="714" y="208"/>
                  </a:cubicBezTo>
                  <a:cubicBezTo>
                    <a:pt x="746" y="96"/>
                    <a:pt x="633" y="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3989775" y="3220550"/>
              <a:ext cx="425275" cy="585850"/>
            </a:xfrm>
            <a:custGeom>
              <a:avLst/>
              <a:gdLst/>
              <a:ahLst/>
              <a:cxnLst/>
              <a:rect l="l" t="t" r="r" b="b"/>
              <a:pathLst>
                <a:path w="17011" h="23434" extrusionOk="0">
                  <a:moveTo>
                    <a:pt x="1461" y="0"/>
                  </a:moveTo>
                  <a:cubicBezTo>
                    <a:pt x="1414" y="0"/>
                    <a:pt x="1366" y="24"/>
                    <a:pt x="1334" y="80"/>
                  </a:cubicBezTo>
                  <a:lnTo>
                    <a:pt x="1334" y="69"/>
                  </a:lnTo>
                  <a:cubicBezTo>
                    <a:pt x="691" y="1235"/>
                    <a:pt x="346" y="2652"/>
                    <a:pt x="179" y="3962"/>
                  </a:cubicBezTo>
                  <a:cubicBezTo>
                    <a:pt x="0" y="5295"/>
                    <a:pt x="48" y="6688"/>
                    <a:pt x="465" y="7986"/>
                  </a:cubicBezTo>
                  <a:cubicBezTo>
                    <a:pt x="1167" y="10117"/>
                    <a:pt x="2727" y="11725"/>
                    <a:pt x="3918" y="13582"/>
                  </a:cubicBezTo>
                  <a:cubicBezTo>
                    <a:pt x="4560" y="14582"/>
                    <a:pt x="5144" y="15690"/>
                    <a:pt x="5275" y="16892"/>
                  </a:cubicBezTo>
                  <a:cubicBezTo>
                    <a:pt x="5287" y="17059"/>
                    <a:pt x="5394" y="17202"/>
                    <a:pt x="5584" y="17202"/>
                  </a:cubicBezTo>
                  <a:cubicBezTo>
                    <a:pt x="5715" y="17197"/>
                    <a:pt x="5845" y="17195"/>
                    <a:pt x="5975" y="17195"/>
                  </a:cubicBezTo>
                  <a:cubicBezTo>
                    <a:pt x="9235" y="17195"/>
                    <a:pt x="12437" y="18617"/>
                    <a:pt x="14681" y="20976"/>
                  </a:cubicBezTo>
                  <a:cubicBezTo>
                    <a:pt x="15348" y="21678"/>
                    <a:pt x="15919" y="22464"/>
                    <a:pt x="16419" y="23298"/>
                  </a:cubicBezTo>
                  <a:cubicBezTo>
                    <a:pt x="16475" y="23394"/>
                    <a:pt x="16558" y="23434"/>
                    <a:pt x="16641" y="23434"/>
                  </a:cubicBezTo>
                  <a:cubicBezTo>
                    <a:pt x="16825" y="23434"/>
                    <a:pt x="17010" y="23237"/>
                    <a:pt x="16895" y="23024"/>
                  </a:cubicBezTo>
                  <a:cubicBezTo>
                    <a:pt x="15288" y="19881"/>
                    <a:pt x="11978" y="17618"/>
                    <a:pt x="8573" y="16868"/>
                  </a:cubicBezTo>
                  <a:cubicBezTo>
                    <a:pt x="7694" y="16675"/>
                    <a:pt x="6787" y="16579"/>
                    <a:pt x="5876" y="16579"/>
                  </a:cubicBezTo>
                  <a:cubicBezTo>
                    <a:pt x="5864" y="16579"/>
                    <a:pt x="5852" y="16579"/>
                    <a:pt x="5840" y="16579"/>
                  </a:cubicBezTo>
                  <a:lnTo>
                    <a:pt x="5840" y="16579"/>
                  </a:lnTo>
                  <a:cubicBezTo>
                    <a:pt x="5514" y="14523"/>
                    <a:pt x="4226" y="12869"/>
                    <a:pt x="3013" y="11225"/>
                  </a:cubicBezTo>
                  <a:cubicBezTo>
                    <a:pt x="2382" y="10367"/>
                    <a:pt x="1774" y="9486"/>
                    <a:pt x="1346" y="8510"/>
                  </a:cubicBezTo>
                  <a:cubicBezTo>
                    <a:pt x="810" y="7319"/>
                    <a:pt x="643" y="5974"/>
                    <a:pt x="715" y="4688"/>
                  </a:cubicBezTo>
                  <a:cubicBezTo>
                    <a:pt x="762" y="3938"/>
                    <a:pt x="870" y="3188"/>
                    <a:pt x="1036" y="2462"/>
                  </a:cubicBezTo>
                  <a:cubicBezTo>
                    <a:pt x="1203" y="1700"/>
                    <a:pt x="1465" y="962"/>
                    <a:pt x="1620" y="200"/>
                  </a:cubicBezTo>
                  <a:cubicBezTo>
                    <a:pt x="1643" y="89"/>
                    <a:pt x="1553" y="0"/>
                    <a:pt x="1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4178350" y="3733175"/>
              <a:ext cx="273575" cy="371650"/>
            </a:xfrm>
            <a:custGeom>
              <a:avLst/>
              <a:gdLst/>
              <a:ahLst/>
              <a:cxnLst/>
              <a:rect l="l" t="t" r="r" b="b"/>
              <a:pathLst>
                <a:path w="10943" h="14866" extrusionOk="0">
                  <a:moveTo>
                    <a:pt x="392" y="0"/>
                  </a:moveTo>
                  <a:cubicBezTo>
                    <a:pt x="145" y="0"/>
                    <a:pt x="0" y="413"/>
                    <a:pt x="256" y="530"/>
                  </a:cubicBezTo>
                  <a:cubicBezTo>
                    <a:pt x="2459" y="1554"/>
                    <a:pt x="4411" y="2912"/>
                    <a:pt x="6042" y="4710"/>
                  </a:cubicBezTo>
                  <a:cubicBezTo>
                    <a:pt x="7638" y="6472"/>
                    <a:pt x="8876" y="8555"/>
                    <a:pt x="9638" y="10806"/>
                  </a:cubicBezTo>
                  <a:cubicBezTo>
                    <a:pt x="10079" y="12079"/>
                    <a:pt x="10364" y="13389"/>
                    <a:pt x="10543" y="14723"/>
                  </a:cubicBezTo>
                  <a:cubicBezTo>
                    <a:pt x="10559" y="14821"/>
                    <a:pt x="10637" y="14865"/>
                    <a:pt x="10720" y="14865"/>
                  </a:cubicBezTo>
                  <a:cubicBezTo>
                    <a:pt x="10828" y="14865"/>
                    <a:pt x="10943" y="14791"/>
                    <a:pt x="10936" y="14663"/>
                  </a:cubicBezTo>
                  <a:cubicBezTo>
                    <a:pt x="10888" y="12199"/>
                    <a:pt x="10067" y="9770"/>
                    <a:pt x="8876" y="7615"/>
                  </a:cubicBezTo>
                  <a:cubicBezTo>
                    <a:pt x="7674" y="5483"/>
                    <a:pt x="6042" y="3590"/>
                    <a:pt x="4090" y="2102"/>
                  </a:cubicBezTo>
                  <a:cubicBezTo>
                    <a:pt x="2983" y="1257"/>
                    <a:pt x="1780" y="519"/>
                    <a:pt x="482" y="18"/>
                  </a:cubicBezTo>
                  <a:cubicBezTo>
                    <a:pt x="451" y="6"/>
                    <a:pt x="421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2635150" y="3316525"/>
              <a:ext cx="450000" cy="170225"/>
            </a:xfrm>
            <a:custGeom>
              <a:avLst/>
              <a:gdLst/>
              <a:ahLst/>
              <a:cxnLst/>
              <a:rect l="l" t="t" r="r" b="b"/>
              <a:pathLst>
                <a:path w="18000" h="6809" extrusionOk="0">
                  <a:moveTo>
                    <a:pt x="1818" y="0"/>
                  </a:moveTo>
                  <a:cubicBezTo>
                    <a:pt x="1248" y="0"/>
                    <a:pt x="665" y="109"/>
                    <a:pt x="393" y="599"/>
                  </a:cubicBezTo>
                  <a:cubicBezTo>
                    <a:pt x="0" y="1314"/>
                    <a:pt x="488" y="2147"/>
                    <a:pt x="988" y="2647"/>
                  </a:cubicBezTo>
                  <a:cubicBezTo>
                    <a:pt x="1572" y="3242"/>
                    <a:pt x="2334" y="3611"/>
                    <a:pt x="3072" y="3945"/>
                  </a:cubicBezTo>
                  <a:cubicBezTo>
                    <a:pt x="5251" y="4909"/>
                    <a:pt x="7418" y="5886"/>
                    <a:pt x="9608" y="6790"/>
                  </a:cubicBezTo>
                  <a:cubicBezTo>
                    <a:pt x="9636" y="6803"/>
                    <a:pt x="9662" y="6808"/>
                    <a:pt x="9687" y="6808"/>
                  </a:cubicBezTo>
                  <a:cubicBezTo>
                    <a:pt x="9880" y="6808"/>
                    <a:pt x="9987" y="6480"/>
                    <a:pt x="9787" y="6386"/>
                  </a:cubicBezTo>
                  <a:cubicBezTo>
                    <a:pt x="7989" y="5540"/>
                    <a:pt x="6167" y="4766"/>
                    <a:pt x="4358" y="3957"/>
                  </a:cubicBezTo>
                  <a:cubicBezTo>
                    <a:pt x="3596" y="3623"/>
                    <a:pt x="2810" y="3326"/>
                    <a:pt x="2096" y="2885"/>
                  </a:cubicBezTo>
                  <a:cubicBezTo>
                    <a:pt x="1524" y="2528"/>
                    <a:pt x="738" y="1885"/>
                    <a:pt x="798" y="1123"/>
                  </a:cubicBezTo>
                  <a:cubicBezTo>
                    <a:pt x="822" y="706"/>
                    <a:pt x="1191" y="587"/>
                    <a:pt x="1536" y="575"/>
                  </a:cubicBezTo>
                  <a:cubicBezTo>
                    <a:pt x="1621" y="571"/>
                    <a:pt x="1706" y="569"/>
                    <a:pt x="1792" y="569"/>
                  </a:cubicBezTo>
                  <a:cubicBezTo>
                    <a:pt x="2171" y="569"/>
                    <a:pt x="2550" y="608"/>
                    <a:pt x="2929" y="647"/>
                  </a:cubicBezTo>
                  <a:cubicBezTo>
                    <a:pt x="3881" y="766"/>
                    <a:pt x="4822" y="992"/>
                    <a:pt x="5763" y="1218"/>
                  </a:cubicBezTo>
                  <a:cubicBezTo>
                    <a:pt x="7668" y="1671"/>
                    <a:pt x="9561" y="2147"/>
                    <a:pt x="11454" y="2647"/>
                  </a:cubicBezTo>
                  <a:cubicBezTo>
                    <a:pt x="12514" y="2921"/>
                    <a:pt x="13573" y="3219"/>
                    <a:pt x="14621" y="3504"/>
                  </a:cubicBezTo>
                  <a:cubicBezTo>
                    <a:pt x="15157" y="3647"/>
                    <a:pt x="15681" y="3802"/>
                    <a:pt x="16204" y="3945"/>
                  </a:cubicBezTo>
                  <a:cubicBezTo>
                    <a:pt x="16728" y="4088"/>
                    <a:pt x="17252" y="4254"/>
                    <a:pt x="17800" y="4278"/>
                  </a:cubicBezTo>
                  <a:cubicBezTo>
                    <a:pt x="17804" y="4278"/>
                    <a:pt x="17808" y="4279"/>
                    <a:pt x="17812" y="4279"/>
                  </a:cubicBezTo>
                  <a:cubicBezTo>
                    <a:pt x="17957" y="4279"/>
                    <a:pt x="17999" y="4062"/>
                    <a:pt x="17883" y="3992"/>
                  </a:cubicBezTo>
                  <a:cubicBezTo>
                    <a:pt x="17443" y="3742"/>
                    <a:pt x="16943" y="3600"/>
                    <a:pt x="16454" y="3445"/>
                  </a:cubicBezTo>
                  <a:cubicBezTo>
                    <a:pt x="15943" y="3290"/>
                    <a:pt x="15431" y="3147"/>
                    <a:pt x="14930" y="3004"/>
                  </a:cubicBezTo>
                  <a:cubicBezTo>
                    <a:pt x="13907" y="2718"/>
                    <a:pt x="12883" y="2433"/>
                    <a:pt x="11871" y="2159"/>
                  </a:cubicBezTo>
                  <a:cubicBezTo>
                    <a:pt x="9823" y="1611"/>
                    <a:pt x="7763" y="1099"/>
                    <a:pt x="5703" y="611"/>
                  </a:cubicBezTo>
                  <a:cubicBezTo>
                    <a:pt x="4703" y="373"/>
                    <a:pt x="3691" y="147"/>
                    <a:pt x="2667" y="51"/>
                  </a:cubicBezTo>
                  <a:cubicBezTo>
                    <a:pt x="2419" y="31"/>
                    <a:pt x="2120" y="0"/>
                    <a:pt x="1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2568175" y="3433875"/>
              <a:ext cx="351850" cy="101525"/>
            </a:xfrm>
            <a:custGeom>
              <a:avLst/>
              <a:gdLst/>
              <a:ahLst/>
              <a:cxnLst/>
              <a:rect l="l" t="t" r="r" b="b"/>
              <a:pathLst>
                <a:path w="14074" h="4061" extrusionOk="0">
                  <a:moveTo>
                    <a:pt x="2533" y="0"/>
                  </a:moveTo>
                  <a:cubicBezTo>
                    <a:pt x="2375" y="0"/>
                    <a:pt x="2217" y="4"/>
                    <a:pt x="2060" y="13"/>
                  </a:cubicBezTo>
                  <a:cubicBezTo>
                    <a:pt x="1084" y="60"/>
                    <a:pt x="0" y="477"/>
                    <a:pt x="0" y="1620"/>
                  </a:cubicBezTo>
                  <a:cubicBezTo>
                    <a:pt x="0" y="2942"/>
                    <a:pt x="1274" y="3692"/>
                    <a:pt x="2381" y="4049"/>
                  </a:cubicBezTo>
                  <a:cubicBezTo>
                    <a:pt x="2406" y="4057"/>
                    <a:pt x="2429" y="4061"/>
                    <a:pt x="2451" y="4061"/>
                  </a:cubicBezTo>
                  <a:cubicBezTo>
                    <a:pt x="2658" y="4061"/>
                    <a:pt x="2764" y="3740"/>
                    <a:pt x="2560" y="3632"/>
                  </a:cubicBezTo>
                  <a:cubicBezTo>
                    <a:pt x="1738" y="3204"/>
                    <a:pt x="572" y="2763"/>
                    <a:pt x="572" y="1656"/>
                  </a:cubicBezTo>
                  <a:cubicBezTo>
                    <a:pt x="572" y="719"/>
                    <a:pt x="1606" y="600"/>
                    <a:pt x="2404" y="600"/>
                  </a:cubicBezTo>
                  <a:cubicBezTo>
                    <a:pt x="2560" y="600"/>
                    <a:pt x="2706" y="604"/>
                    <a:pt x="2834" y="608"/>
                  </a:cubicBezTo>
                  <a:cubicBezTo>
                    <a:pt x="4036" y="644"/>
                    <a:pt x="5215" y="894"/>
                    <a:pt x="6406" y="1108"/>
                  </a:cubicBezTo>
                  <a:cubicBezTo>
                    <a:pt x="7573" y="1334"/>
                    <a:pt x="8739" y="1561"/>
                    <a:pt x="9894" y="1799"/>
                  </a:cubicBezTo>
                  <a:cubicBezTo>
                    <a:pt x="10549" y="1930"/>
                    <a:pt x="11192" y="2073"/>
                    <a:pt x="11847" y="2215"/>
                  </a:cubicBezTo>
                  <a:cubicBezTo>
                    <a:pt x="12473" y="2355"/>
                    <a:pt x="13145" y="2573"/>
                    <a:pt x="13796" y="2573"/>
                  </a:cubicBezTo>
                  <a:cubicBezTo>
                    <a:pt x="13813" y="2573"/>
                    <a:pt x="13830" y="2573"/>
                    <a:pt x="13847" y="2573"/>
                  </a:cubicBezTo>
                  <a:cubicBezTo>
                    <a:pt x="14014" y="2573"/>
                    <a:pt x="14073" y="2358"/>
                    <a:pt x="13930" y="2275"/>
                  </a:cubicBezTo>
                  <a:lnTo>
                    <a:pt x="13942" y="2275"/>
                  </a:lnTo>
                  <a:cubicBezTo>
                    <a:pt x="13359" y="1942"/>
                    <a:pt x="12645" y="1823"/>
                    <a:pt x="12002" y="1668"/>
                  </a:cubicBezTo>
                  <a:cubicBezTo>
                    <a:pt x="11359" y="1513"/>
                    <a:pt x="10704" y="1358"/>
                    <a:pt x="10061" y="1227"/>
                  </a:cubicBezTo>
                  <a:cubicBezTo>
                    <a:pt x="8727" y="953"/>
                    <a:pt x="7382" y="691"/>
                    <a:pt x="6049" y="441"/>
                  </a:cubicBezTo>
                  <a:cubicBezTo>
                    <a:pt x="4893" y="221"/>
                    <a:pt x="3711" y="0"/>
                    <a:pt x="2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2569950" y="3524900"/>
              <a:ext cx="338700" cy="160650"/>
            </a:xfrm>
            <a:custGeom>
              <a:avLst/>
              <a:gdLst/>
              <a:ahLst/>
              <a:cxnLst/>
              <a:rect l="l" t="t" r="r" b="b"/>
              <a:pathLst>
                <a:path w="13548" h="6426" extrusionOk="0">
                  <a:moveTo>
                    <a:pt x="2421" y="1"/>
                  </a:moveTo>
                  <a:cubicBezTo>
                    <a:pt x="1705" y="1"/>
                    <a:pt x="953" y="156"/>
                    <a:pt x="489" y="753"/>
                  </a:cubicBezTo>
                  <a:cubicBezTo>
                    <a:pt x="1" y="1361"/>
                    <a:pt x="108" y="2146"/>
                    <a:pt x="632" y="2694"/>
                  </a:cubicBezTo>
                  <a:cubicBezTo>
                    <a:pt x="1179" y="3266"/>
                    <a:pt x="2048" y="3539"/>
                    <a:pt x="2775" y="3825"/>
                  </a:cubicBezTo>
                  <a:cubicBezTo>
                    <a:pt x="3620" y="4170"/>
                    <a:pt x="4489" y="4468"/>
                    <a:pt x="5358" y="4754"/>
                  </a:cubicBezTo>
                  <a:cubicBezTo>
                    <a:pt x="7323" y="5385"/>
                    <a:pt x="9311" y="5956"/>
                    <a:pt x="11323" y="6421"/>
                  </a:cubicBezTo>
                  <a:cubicBezTo>
                    <a:pt x="11338" y="6424"/>
                    <a:pt x="11353" y="6425"/>
                    <a:pt x="11367" y="6425"/>
                  </a:cubicBezTo>
                  <a:cubicBezTo>
                    <a:pt x="11561" y="6425"/>
                    <a:pt x="11630" y="6130"/>
                    <a:pt x="11419" y="6063"/>
                  </a:cubicBezTo>
                  <a:cubicBezTo>
                    <a:pt x="8228" y="5063"/>
                    <a:pt x="4989" y="4254"/>
                    <a:pt x="1929" y="2861"/>
                  </a:cubicBezTo>
                  <a:cubicBezTo>
                    <a:pt x="1370" y="2611"/>
                    <a:pt x="477" y="2063"/>
                    <a:pt x="834" y="1313"/>
                  </a:cubicBezTo>
                  <a:cubicBezTo>
                    <a:pt x="1116" y="708"/>
                    <a:pt x="1836" y="605"/>
                    <a:pt x="2443" y="605"/>
                  </a:cubicBezTo>
                  <a:cubicBezTo>
                    <a:pt x="2529" y="605"/>
                    <a:pt x="2612" y="607"/>
                    <a:pt x="2691" y="610"/>
                  </a:cubicBezTo>
                  <a:cubicBezTo>
                    <a:pt x="4382" y="706"/>
                    <a:pt x="6037" y="1349"/>
                    <a:pt x="7644" y="1849"/>
                  </a:cubicBezTo>
                  <a:cubicBezTo>
                    <a:pt x="9502" y="2408"/>
                    <a:pt x="11359" y="3039"/>
                    <a:pt x="13264" y="3432"/>
                  </a:cubicBezTo>
                  <a:cubicBezTo>
                    <a:pt x="13280" y="3436"/>
                    <a:pt x="13295" y="3437"/>
                    <a:pt x="13310" y="3437"/>
                  </a:cubicBezTo>
                  <a:cubicBezTo>
                    <a:pt x="13499" y="3437"/>
                    <a:pt x="13547" y="3164"/>
                    <a:pt x="13359" y="3087"/>
                  </a:cubicBezTo>
                  <a:cubicBezTo>
                    <a:pt x="11609" y="2361"/>
                    <a:pt x="9764" y="1849"/>
                    <a:pt x="7954" y="1301"/>
                  </a:cubicBezTo>
                  <a:cubicBezTo>
                    <a:pt x="6216" y="765"/>
                    <a:pt x="4430" y="75"/>
                    <a:pt x="2584" y="3"/>
                  </a:cubicBezTo>
                  <a:cubicBezTo>
                    <a:pt x="2530" y="2"/>
                    <a:pt x="2476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2605675" y="3676900"/>
              <a:ext cx="660050" cy="206625"/>
            </a:xfrm>
            <a:custGeom>
              <a:avLst/>
              <a:gdLst/>
              <a:ahLst/>
              <a:cxnLst/>
              <a:rect l="l" t="t" r="r" b="b"/>
              <a:pathLst>
                <a:path w="26402" h="8265" extrusionOk="0">
                  <a:moveTo>
                    <a:pt x="3482" y="0"/>
                  </a:moveTo>
                  <a:cubicBezTo>
                    <a:pt x="3063" y="0"/>
                    <a:pt x="2639" y="39"/>
                    <a:pt x="2227" y="91"/>
                  </a:cubicBezTo>
                  <a:cubicBezTo>
                    <a:pt x="1524" y="186"/>
                    <a:pt x="0" y="341"/>
                    <a:pt x="96" y="1377"/>
                  </a:cubicBezTo>
                  <a:cubicBezTo>
                    <a:pt x="143" y="1853"/>
                    <a:pt x="560" y="2174"/>
                    <a:pt x="929" y="2424"/>
                  </a:cubicBezTo>
                  <a:cubicBezTo>
                    <a:pt x="1358" y="2722"/>
                    <a:pt x="1810" y="2972"/>
                    <a:pt x="2274" y="3186"/>
                  </a:cubicBezTo>
                  <a:cubicBezTo>
                    <a:pt x="3215" y="3615"/>
                    <a:pt x="4203" y="3913"/>
                    <a:pt x="5215" y="4115"/>
                  </a:cubicBezTo>
                  <a:cubicBezTo>
                    <a:pt x="7442" y="4579"/>
                    <a:pt x="9728" y="4603"/>
                    <a:pt x="11978" y="4877"/>
                  </a:cubicBezTo>
                  <a:cubicBezTo>
                    <a:pt x="13157" y="5020"/>
                    <a:pt x="14312" y="5258"/>
                    <a:pt x="15443" y="5615"/>
                  </a:cubicBezTo>
                  <a:cubicBezTo>
                    <a:pt x="16526" y="5960"/>
                    <a:pt x="17574" y="6377"/>
                    <a:pt x="18634" y="6782"/>
                  </a:cubicBezTo>
                  <a:cubicBezTo>
                    <a:pt x="20596" y="7531"/>
                    <a:pt x="22705" y="8264"/>
                    <a:pt x="24832" y="8264"/>
                  </a:cubicBezTo>
                  <a:cubicBezTo>
                    <a:pt x="25274" y="8264"/>
                    <a:pt x="25716" y="8233"/>
                    <a:pt x="26158" y="8163"/>
                  </a:cubicBezTo>
                  <a:cubicBezTo>
                    <a:pt x="26402" y="8128"/>
                    <a:pt x="26363" y="7710"/>
                    <a:pt x="26119" y="7710"/>
                  </a:cubicBezTo>
                  <a:cubicBezTo>
                    <a:pt x="26112" y="7710"/>
                    <a:pt x="26106" y="7710"/>
                    <a:pt x="26099" y="7711"/>
                  </a:cubicBezTo>
                  <a:cubicBezTo>
                    <a:pt x="25804" y="7736"/>
                    <a:pt x="25512" y="7748"/>
                    <a:pt x="25221" y="7748"/>
                  </a:cubicBezTo>
                  <a:cubicBezTo>
                    <a:pt x="23342" y="7748"/>
                    <a:pt x="21550" y="7243"/>
                    <a:pt x="19777" y="6603"/>
                  </a:cubicBezTo>
                  <a:cubicBezTo>
                    <a:pt x="17776" y="5877"/>
                    <a:pt x="15824" y="5008"/>
                    <a:pt x="13740" y="4579"/>
                  </a:cubicBezTo>
                  <a:cubicBezTo>
                    <a:pt x="9775" y="3770"/>
                    <a:pt x="5346" y="4377"/>
                    <a:pt x="1727" y="2234"/>
                  </a:cubicBezTo>
                  <a:cubicBezTo>
                    <a:pt x="1453" y="2067"/>
                    <a:pt x="631" y="1674"/>
                    <a:pt x="691" y="1257"/>
                  </a:cubicBezTo>
                  <a:cubicBezTo>
                    <a:pt x="750" y="865"/>
                    <a:pt x="1655" y="781"/>
                    <a:pt x="1953" y="722"/>
                  </a:cubicBezTo>
                  <a:cubicBezTo>
                    <a:pt x="2548" y="603"/>
                    <a:pt x="3155" y="555"/>
                    <a:pt x="3763" y="555"/>
                  </a:cubicBezTo>
                  <a:cubicBezTo>
                    <a:pt x="3895" y="555"/>
                    <a:pt x="4027" y="554"/>
                    <a:pt x="4160" y="554"/>
                  </a:cubicBezTo>
                  <a:cubicBezTo>
                    <a:pt x="4623" y="554"/>
                    <a:pt x="5086" y="562"/>
                    <a:pt x="5549" y="626"/>
                  </a:cubicBezTo>
                  <a:cubicBezTo>
                    <a:pt x="5552" y="627"/>
                    <a:pt x="5556" y="627"/>
                    <a:pt x="5559" y="627"/>
                  </a:cubicBezTo>
                  <a:cubicBezTo>
                    <a:pt x="5693" y="627"/>
                    <a:pt x="5712" y="411"/>
                    <a:pt x="5584" y="364"/>
                  </a:cubicBezTo>
                  <a:cubicBezTo>
                    <a:pt x="5060" y="210"/>
                    <a:pt x="4513" y="79"/>
                    <a:pt x="3965" y="19"/>
                  </a:cubicBezTo>
                  <a:cubicBezTo>
                    <a:pt x="3806" y="6"/>
                    <a:pt x="3644" y="0"/>
                    <a:pt x="3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3260025" y="3755000"/>
              <a:ext cx="39950" cy="103950"/>
            </a:xfrm>
            <a:custGeom>
              <a:avLst/>
              <a:gdLst/>
              <a:ahLst/>
              <a:cxnLst/>
              <a:rect l="l" t="t" r="r" b="b"/>
              <a:pathLst>
                <a:path w="1598" h="4158" extrusionOk="0">
                  <a:moveTo>
                    <a:pt x="1270" y="0"/>
                  </a:moveTo>
                  <a:cubicBezTo>
                    <a:pt x="1163" y="0"/>
                    <a:pt x="1055" y="55"/>
                    <a:pt x="1008" y="181"/>
                  </a:cubicBezTo>
                  <a:cubicBezTo>
                    <a:pt x="794" y="800"/>
                    <a:pt x="592" y="1431"/>
                    <a:pt x="413" y="2074"/>
                  </a:cubicBezTo>
                  <a:cubicBezTo>
                    <a:pt x="330" y="2384"/>
                    <a:pt x="246" y="2694"/>
                    <a:pt x="175" y="3015"/>
                  </a:cubicBezTo>
                  <a:cubicBezTo>
                    <a:pt x="103" y="3336"/>
                    <a:pt x="20" y="3658"/>
                    <a:pt x="8" y="3991"/>
                  </a:cubicBezTo>
                  <a:cubicBezTo>
                    <a:pt x="1" y="4088"/>
                    <a:pt x="101" y="4157"/>
                    <a:pt x="194" y="4157"/>
                  </a:cubicBezTo>
                  <a:cubicBezTo>
                    <a:pt x="250" y="4157"/>
                    <a:pt x="303" y="4133"/>
                    <a:pt x="330" y="4075"/>
                  </a:cubicBezTo>
                  <a:cubicBezTo>
                    <a:pt x="461" y="3777"/>
                    <a:pt x="544" y="3456"/>
                    <a:pt x="627" y="3134"/>
                  </a:cubicBezTo>
                  <a:cubicBezTo>
                    <a:pt x="723" y="2825"/>
                    <a:pt x="818" y="2515"/>
                    <a:pt x="913" y="2205"/>
                  </a:cubicBezTo>
                  <a:cubicBezTo>
                    <a:pt x="1104" y="1574"/>
                    <a:pt x="1318" y="943"/>
                    <a:pt x="1532" y="324"/>
                  </a:cubicBezTo>
                  <a:cubicBezTo>
                    <a:pt x="1597" y="129"/>
                    <a:pt x="1435" y="0"/>
                    <a:pt x="1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2314850" y="3323625"/>
              <a:ext cx="132950" cy="105525"/>
            </a:xfrm>
            <a:custGeom>
              <a:avLst/>
              <a:gdLst/>
              <a:ahLst/>
              <a:cxnLst/>
              <a:rect l="l" t="t" r="r" b="b"/>
              <a:pathLst>
                <a:path w="5318" h="4221" extrusionOk="0">
                  <a:moveTo>
                    <a:pt x="1777" y="0"/>
                  </a:moveTo>
                  <a:cubicBezTo>
                    <a:pt x="1338" y="0"/>
                    <a:pt x="859" y="332"/>
                    <a:pt x="596" y="625"/>
                  </a:cubicBezTo>
                  <a:cubicBezTo>
                    <a:pt x="168" y="1101"/>
                    <a:pt x="1" y="1732"/>
                    <a:pt x="108" y="2363"/>
                  </a:cubicBezTo>
                  <a:cubicBezTo>
                    <a:pt x="322" y="3554"/>
                    <a:pt x="1549" y="4220"/>
                    <a:pt x="2680" y="4220"/>
                  </a:cubicBezTo>
                  <a:cubicBezTo>
                    <a:pt x="3525" y="4220"/>
                    <a:pt x="4335" y="3947"/>
                    <a:pt x="5121" y="3673"/>
                  </a:cubicBezTo>
                  <a:cubicBezTo>
                    <a:pt x="5318" y="3596"/>
                    <a:pt x="5263" y="3308"/>
                    <a:pt x="5078" y="3308"/>
                  </a:cubicBezTo>
                  <a:cubicBezTo>
                    <a:pt x="5061" y="3308"/>
                    <a:pt x="5044" y="3311"/>
                    <a:pt x="5025" y="3316"/>
                  </a:cubicBezTo>
                  <a:cubicBezTo>
                    <a:pt x="4354" y="3496"/>
                    <a:pt x="3573" y="3712"/>
                    <a:pt x="2831" y="3712"/>
                  </a:cubicBezTo>
                  <a:cubicBezTo>
                    <a:pt x="2204" y="3712"/>
                    <a:pt x="1605" y="3559"/>
                    <a:pt x="1120" y="3101"/>
                  </a:cubicBezTo>
                  <a:cubicBezTo>
                    <a:pt x="656" y="2661"/>
                    <a:pt x="501" y="1970"/>
                    <a:pt x="751" y="1387"/>
                  </a:cubicBezTo>
                  <a:cubicBezTo>
                    <a:pt x="858" y="1125"/>
                    <a:pt x="1049" y="887"/>
                    <a:pt x="1287" y="720"/>
                  </a:cubicBezTo>
                  <a:cubicBezTo>
                    <a:pt x="1537" y="553"/>
                    <a:pt x="1834" y="494"/>
                    <a:pt x="2096" y="339"/>
                  </a:cubicBezTo>
                  <a:cubicBezTo>
                    <a:pt x="2215" y="256"/>
                    <a:pt x="2180" y="89"/>
                    <a:pt x="2049" y="41"/>
                  </a:cubicBezTo>
                  <a:lnTo>
                    <a:pt x="2049" y="41"/>
                  </a:lnTo>
                  <a:lnTo>
                    <a:pt x="2061" y="53"/>
                  </a:lnTo>
                  <a:cubicBezTo>
                    <a:pt x="1970" y="16"/>
                    <a:pt x="187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2339575" y="3411550"/>
              <a:ext cx="143775" cy="93200"/>
            </a:xfrm>
            <a:custGeom>
              <a:avLst/>
              <a:gdLst/>
              <a:ahLst/>
              <a:cxnLst/>
              <a:rect l="l" t="t" r="r" b="b"/>
              <a:pathLst>
                <a:path w="5751" h="3728" extrusionOk="0">
                  <a:moveTo>
                    <a:pt x="364" y="0"/>
                  </a:moveTo>
                  <a:cubicBezTo>
                    <a:pt x="317" y="0"/>
                    <a:pt x="270" y="23"/>
                    <a:pt x="238" y="72"/>
                  </a:cubicBezTo>
                  <a:cubicBezTo>
                    <a:pt x="36" y="394"/>
                    <a:pt x="12" y="858"/>
                    <a:pt x="12" y="1227"/>
                  </a:cubicBezTo>
                  <a:cubicBezTo>
                    <a:pt x="0" y="1596"/>
                    <a:pt x="60" y="1954"/>
                    <a:pt x="191" y="2299"/>
                  </a:cubicBezTo>
                  <a:cubicBezTo>
                    <a:pt x="429" y="2918"/>
                    <a:pt x="893" y="3418"/>
                    <a:pt x="1548" y="3620"/>
                  </a:cubicBezTo>
                  <a:cubicBezTo>
                    <a:pt x="1783" y="3694"/>
                    <a:pt x="2029" y="3727"/>
                    <a:pt x="2277" y="3727"/>
                  </a:cubicBezTo>
                  <a:cubicBezTo>
                    <a:pt x="2709" y="3727"/>
                    <a:pt x="3148" y="3629"/>
                    <a:pt x="3548" y="3478"/>
                  </a:cubicBezTo>
                  <a:cubicBezTo>
                    <a:pt x="4191" y="3239"/>
                    <a:pt x="4822" y="2870"/>
                    <a:pt x="5227" y="2299"/>
                  </a:cubicBezTo>
                  <a:cubicBezTo>
                    <a:pt x="5668" y="1692"/>
                    <a:pt x="5751" y="846"/>
                    <a:pt x="5275" y="227"/>
                  </a:cubicBezTo>
                  <a:cubicBezTo>
                    <a:pt x="5241" y="185"/>
                    <a:pt x="5200" y="167"/>
                    <a:pt x="5159" y="167"/>
                  </a:cubicBezTo>
                  <a:cubicBezTo>
                    <a:pt x="5039" y="167"/>
                    <a:pt x="4918" y="320"/>
                    <a:pt x="4989" y="453"/>
                  </a:cubicBezTo>
                  <a:cubicBezTo>
                    <a:pt x="5358" y="1144"/>
                    <a:pt x="5048" y="1930"/>
                    <a:pt x="4501" y="2418"/>
                  </a:cubicBezTo>
                  <a:cubicBezTo>
                    <a:pt x="3977" y="2870"/>
                    <a:pt x="3251" y="3180"/>
                    <a:pt x="2560" y="3263"/>
                  </a:cubicBezTo>
                  <a:cubicBezTo>
                    <a:pt x="2473" y="3272"/>
                    <a:pt x="2387" y="3276"/>
                    <a:pt x="2301" y="3276"/>
                  </a:cubicBezTo>
                  <a:cubicBezTo>
                    <a:pt x="1682" y="3276"/>
                    <a:pt x="1109" y="3044"/>
                    <a:pt x="774" y="2489"/>
                  </a:cubicBezTo>
                  <a:cubicBezTo>
                    <a:pt x="572" y="2168"/>
                    <a:pt x="464" y="1787"/>
                    <a:pt x="453" y="1418"/>
                  </a:cubicBezTo>
                  <a:cubicBezTo>
                    <a:pt x="441" y="1203"/>
                    <a:pt x="453" y="989"/>
                    <a:pt x="464" y="775"/>
                  </a:cubicBezTo>
                  <a:cubicBezTo>
                    <a:pt x="488" y="572"/>
                    <a:pt x="548" y="370"/>
                    <a:pt x="524" y="156"/>
                  </a:cubicBezTo>
                  <a:cubicBezTo>
                    <a:pt x="517" y="60"/>
                    <a:pt x="441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2350875" y="3485125"/>
              <a:ext cx="144400" cy="88675"/>
            </a:xfrm>
            <a:custGeom>
              <a:avLst/>
              <a:gdLst/>
              <a:ahLst/>
              <a:cxnLst/>
              <a:rect l="l" t="t" r="r" b="b"/>
              <a:pathLst>
                <a:path w="5776" h="3547" extrusionOk="0">
                  <a:moveTo>
                    <a:pt x="593" y="1"/>
                  </a:moveTo>
                  <a:cubicBezTo>
                    <a:pt x="560" y="1"/>
                    <a:pt x="527" y="14"/>
                    <a:pt x="501" y="46"/>
                  </a:cubicBezTo>
                  <a:lnTo>
                    <a:pt x="501" y="58"/>
                  </a:lnTo>
                  <a:cubicBezTo>
                    <a:pt x="96" y="558"/>
                    <a:pt x="1" y="1189"/>
                    <a:pt x="203" y="1809"/>
                  </a:cubicBezTo>
                  <a:cubicBezTo>
                    <a:pt x="393" y="2451"/>
                    <a:pt x="894" y="2952"/>
                    <a:pt x="1501" y="3225"/>
                  </a:cubicBezTo>
                  <a:cubicBezTo>
                    <a:pt x="1943" y="3433"/>
                    <a:pt x="2463" y="3546"/>
                    <a:pt x="2984" y="3546"/>
                  </a:cubicBezTo>
                  <a:cubicBezTo>
                    <a:pt x="3864" y="3546"/>
                    <a:pt x="4747" y="3225"/>
                    <a:pt x="5263" y="2499"/>
                  </a:cubicBezTo>
                  <a:cubicBezTo>
                    <a:pt x="5668" y="1928"/>
                    <a:pt x="5775" y="1070"/>
                    <a:pt x="5335" y="499"/>
                  </a:cubicBezTo>
                  <a:cubicBezTo>
                    <a:pt x="5282" y="432"/>
                    <a:pt x="5213" y="403"/>
                    <a:pt x="5146" y="403"/>
                  </a:cubicBezTo>
                  <a:cubicBezTo>
                    <a:pt x="4998" y="403"/>
                    <a:pt x="4864" y="541"/>
                    <a:pt x="4954" y="713"/>
                  </a:cubicBezTo>
                  <a:cubicBezTo>
                    <a:pt x="5275" y="1308"/>
                    <a:pt x="5120" y="2035"/>
                    <a:pt x="4632" y="2475"/>
                  </a:cubicBezTo>
                  <a:cubicBezTo>
                    <a:pt x="4185" y="2892"/>
                    <a:pt x="3565" y="3048"/>
                    <a:pt x="2971" y="3048"/>
                  </a:cubicBezTo>
                  <a:cubicBezTo>
                    <a:pt x="2869" y="3048"/>
                    <a:pt x="2767" y="3044"/>
                    <a:pt x="2668" y="3035"/>
                  </a:cubicBezTo>
                  <a:cubicBezTo>
                    <a:pt x="1989" y="2975"/>
                    <a:pt x="1286" y="2690"/>
                    <a:pt x="894" y="2130"/>
                  </a:cubicBezTo>
                  <a:cubicBezTo>
                    <a:pt x="501" y="1594"/>
                    <a:pt x="393" y="820"/>
                    <a:pt x="739" y="225"/>
                  </a:cubicBezTo>
                  <a:cubicBezTo>
                    <a:pt x="802" y="126"/>
                    <a:pt x="69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2370225" y="3546950"/>
              <a:ext cx="84275" cy="79375"/>
            </a:xfrm>
            <a:custGeom>
              <a:avLst/>
              <a:gdLst/>
              <a:ahLst/>
              <a:cxnLst/>
              <a:rect l="l" t="t" r="r" b="b"/>
              <a:pathLst>
                <a:path w="3371" h="3175" extrusionOk="0">
                  <a:moveTo>
                    <a:pt x="265" y="1"/>
                  </a:moveTo>
                  <a:cubicBezTo>
                    <a:pt x="206" y="1"/>
                    <a:pt x="146" y="35"/>
                    <a:pt x="120" y="109"/>
                  </a:cubicBezTo>
                  <a:lnTo>
                    <a:pt x="108" y="109"/>
                  </a:lnTo>
                  <a:cubicBezTo>
                    <a:pt x="60" y="240"/>
                    <a:pt x="24" y="359"/>
                    <a:pt x="12" y="502"/>
                  </a:cubicBezTo>
                  <a:cubicBezTo>
                    <a:pt x="0" y="633"/>
                    <a:pt x="0" y="764"/>
                    <a:pt x="12" y="907"/>
                  </a:cubicBezTo>
                  <a:cubicBezTo>
                    <a:pt x="24" y="1157"/>
                    <a:pt x="60" y="1407"/>
                    <a:pt x="143" y="1657"/>
                  </a:cubicBezTo>
                  <a:cubicBezTo>
                    <a:pt x="286" y="2098"/>
                    <a:pt x="548" y="2491"/>
                    <a:pt x="905" y="2776"/>
                  </a:cubicBezTo>
                  <a:cubicBezTo>
                    <a:pt x="1228" y="3024"/>
                    <a:pt x="1610" y="3174"/>
                    <a:pt x="2006" y="3174"/>
                  </a:cubicBezTo>
                  <a:cubicBezTo>
                    <a:pt x="2048" y="3174"/>
                    <a:pt x="2090" y="3173"/>
                    <a:pt x="2132" y="3169"/>
                  </a:cubicBezTo>
                  <a:cubicBezTo>
                    <a:pt x="2572" y="3134"/>
                    <a:pt x="3013" y="2931"/>
                    <a:pt x="3263" y="2562"/>
                  </a:cubicBezTo>
                  <a:cubicBezTo>
                    <a:pt x="3371" y="2418"/>
                    <a:pt x="3227" y="2254"/>
                    <a:pt x="3084" y="2254"/>
                  </a:cubicBezTo>
                  <a:cubicBezTo>
                    <a:pt x="3038" y="2254"/>
                    <a:pt x="2991" y="2271"/>
                    <a:pt x="2953" y="2312"/>
                  </a:cubicBezTo>
                  <a:cubicBezTo>
                    <a:pt x="2715" y="2562"/>
                    <a:pt x="2417" y="2729"/>
                    <a:pt x="2072" y="2741"/>
                  </a:cubicBezTo>
                  <a:cubicBezTo>
                    <a:pt x="2057" y="2741"/>
                    <a:pt x="2042" y="2741"/>
                    <a:pt x="2027" y="2741"/>
                  </a:cubicBezTo>
                  <a:cubicBezTo>
                    <a:pt x="1687" y="2741"/>
                    <a:pt x="1371" y="2612"/>
                    <a:pt x="1120" y="2384"/>
                  </a:cubicBezTo>
                  <a:cubicBezTo>
                    <a:pt x="834" y="2145"/>
                    <a:pt x="643" y="1824"/>
                    <a:pt x="536" y="1467"/>
                  </a:cubicBezTo>
                  <a:cubicBezTo>
                    <a:pt x="477" y="1252"/>
                    <a:pt x="441" y="1050"/>
                    <a:pt x="429" y="824"/>
                  </a:cubicBezTo>
                  <a:cubicBezTo>
                    <a:pt x="429" y="717"/>
                    <a:pt x="429" y="609"/>
                    <a:pt x="429" y="502"/>
                  </a:cubicBezTo>
                  <a:cubicBezTo>
                    <a:pt x="441" y="383"/>
                    <a:pt x="417" y="264"/>
                    <a:pt x="417" y="145"/>
                  </a:cubicBezTo>
                  <a:cubicBezTo>
                    <a:pt x="411" y="53"/>
                    <a:pt x="338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2319600" y="3024875"/>
              <a:ext cx="764700" cy="101925"/>
            </a:xfrm>
            <a:custGeom>
              <a:avLst/>
              <a:gdLst/>
              <a:ahLst/>
              <a:cxnLst/>
              <a:rect l="l" t="t" r="r" b="b"/>
              <a:pathLst>
                <a:path w="30588" h="4077" extrusionOk="0">
                  <a:moveTo>
                    <a:pt x="22314" y="0"/>
                  </a:moveTo>
                  <a:cubicBezTo>
                    <a:pt x="22099" y="0"/>
                    <a:pt x="22102" y="346"/>
                    <a:pt x="22325" y="358"/>
                  </a:cubicBezTo>
                  <a:cubicBezTo>
                    <a:pt x="23908" y="429"/>
                    <a:pt x="25468" y="644"/>
                    <a:pt x="27004" y="953"/>
                  </a:cubicBezTo>
                  <a:cubicBezTo>
                    <a:pt x="27754" y="1108"/>
                    <a:pt x="28492" y="1287"/>
                    <a:pt x="29231" y="1501"/>
                  </a:cubicBezTo>
                  <a:cubicBezTo>
                    <a:pt x="29409" y="1548"/>
                    <a:pt x="29897" y="1656"/>
                    <a:pt x="29826" y="1941"/>
                  </a:cubicBezTo>
                  <a:cubicBezTo>
                    <a:pt x="29766" y="2227"/>
                    <a:pt x="29278" y="2287"/>
                    <a:pt x="29052" y="2346"/>
                  </a:cubicBezTo>
                  <a:cubicBezTo>
                    <a:pt x="26064" y="3096"/>
                    <a:pt x="23004" y="3287"/>
                    <a:pt x="19932" y="3382"/>
                  </a:cubicBezTo>
                  <a:cubicBezTo>
                    <a:pt x="17826" y="3448"/>
                    <a:pt x="15706" y="3511"/>
                    <a:pt x="13585" y="3511"/>
                  </a:cubicBezTo>
                  <a:cubicBezTo>
                    <a:pt x="9556" y="3511"/>
                    <a:pt x="5524" y="3284"/>
                    <a:pt x="1584" y="2418"/>
                  </a:cubicBezTo>
                  <a:cubicBezTo>
                    <a:pt x="1299" y="2358"/>
                    <a:pt x="870" y="2334"/>
                    <a:pt x="656" y="2108"/>
                  </a:cubicBezTo>
                  <a:cubicBezTo>
                    <a:pt x="286" y="1715"/>
                    <a:pt x="1001" y="1429"/>
                    <a:pt x="1263" y="1370"/>
                  </a:cubicBezTo>
                  <a:cubicBezTo>
                    <a:pt x="2108" y="1191"/>
                    <a:pt x="2977" y="1072"/>
                    <a:pt x="3823" y="953"/>
                  </a:cubicBezTo>
                  <a:cubicBezTo>
                    <a:pt x="5585" y="703"/>
                    <a:pt x="7359" y="596"/>
                    <a:pt x="9121" y="394"/>
                  </a:cubicBezTo>
                  <a:cubicBezTo>
                    <a:pt x="9323" y="370"/>
                    <a:pt x="9335" y="60"/>
                    <a:pt x="9121" y="60"/>
                  </a:cubicBezTo>
                  <a:cubicBezTo>
                    <a:pt x="9077" y="60"/>
                    <a:pt x="9033" y="60"/>
                    <a:pt x="8989" y="60"/>
                  </a:cubicBezTo>
                  <a:cubicBezTo>
                    <a:pt x="7294" y="60"/>
                    <a:pt x="5589" y="280"/>
                    <a:pt x="3918" y="513"/>
                  </a:cubicBezTo>
                  <a:cubicBezTo>
                    <a:pt x="3084" y="620"/>
                    <a:pt x="2251" y="751"/>
                    <a:pt x="1418" y="906"/>
                  </a:cubicBezTo>
                  <a:cubicBezTo>
                    <a:pt x="858" y="1001"/>
                    <a:pt x="1" y="1263"/>
                    <a:pt x="132" y="2025"/>
                  </a:cubicBezTo>
                  <a:cubicBezTo>
                    <a:pt x="251" y="2691"/>
                    <a:pt x="1144" y="2787"/>
                    <a:pt x="1668" y="2918"/>
                  </a:cubicBezTo>
                  <a:cubicBezTo>
                    <a:pt x="2477" y="3096"/>
                    <a:pt x="3287" y="3251"/>
                    <a:pt x="4096" y="3394"/>
                  </a:cubicBezTo>
                  <a:cubicBezTo>
                    <a:pt x="5740" y="3656"/>
                    <a:pt x="7406" y="3834"/>
                    <a:pt x="9073" y="3942"/>
                  </a:cubicBezTo>
                  <a:cubicBezTo>
                    <a:pt x="10655" y="4041"/>
                    <a:pt x="12236" y="4076"/>
                    <a:pt x="13818" y="4076"/>
                  </a:cubicBezTo>
                  <a:cubicBezTo>
                    <a:pt x="15653" y="4076"/>
                    <a:pt x="17489" y="4028"/>
                    <a:pt x="19325" y="3977"/>
                  </a:cubicBezTo>
                  <a:cubicBezTo>
                    <a:pt x="22635" y="3882"/>
                    <a:pt x="26052" y="3811"/>
                    <a:pt x="29242" y="2846"/>
                  </a:cubicBezTo>
                  <a:cubicBezTo>
                    <a:pt x="29778" y="2680"/>
                    <a:pt x="30588" y="2179"/>
                    <a:pt x="30159" y="1525"/>
                  </a:cubicBezTo>
                  <a:cubicBezTo>
                    <a:pt x="29981" y="1251"/>
                    <a:pt x="29635" y="1156"/>
                    <a:pt x="29350" y="1072"/>
                  </a:cubicBezTo>
                  <a:cubicBezTo>
                    <a:pt x="28909" y="941"/>
                    <a:pt x="28469" y="834"/>
                    <a:pt x="28040" y="739"/>
                  </a:cubicBezTo>
                  <a:cubicBezTo>
                    <a:pt x="26159" y="298"/>
                    <a:pt x="24254" y="72"/>
                    <a:pt x="22325" y="1"/>
                  </a:cubicBezTo>
                  <a:cubicBezTo>
                    <a:pt x="22321" y="0"/>
                    <a:pt x="22318" y="0"/>
                    <a:pt x="2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3224000" y="1124725"/>
              <a:ext cx="518750" cy="525375"/>
            </a:xfrm>
            <a:custGeom>
              <a:avLst/>
              <a:gdLst/>
              <a:ahLst/>
              <a:cxnLst/>
              <a:rect l="l" t="t" r="r" b="b"/>
              <a:pathLst>
                <a:path w="20750" h="21015" extrusionOk="0">
                  <a:moveTo>
                    <a:pt x="19926" y="1"/>
                  </a:moveTo>
                  <a:cubicBezTo>
                    <a:pt x="19581" y="1"/>
                    <a:pt x="19236" y="29"/>
                    <a:pt x="18892" y="58"/>
                  </a:cubicBezTo>
                  <a:cubicBezTo>
                    <a:pt x="18297" y="106"/>
                    <a:pt x="17713" y="165"/>
                    <a:pt x="17118" y="237"/>
                  </a:cubicBezTo>
                  <a:cubicBezTo>
                    <a:pt x="15963" y="368"/>
                    <a:pt x="14820" y="558"/>
                    <a:pt x="13689" y="832"/>
                  </a:cubicBezTo>
                  <a:cubicBezTo>
                    <a:pt x="11712" y="1320"/>
                    <a:pt x="9784" y="2118"/>
                    <a:pt x="8152" y="3368"/>
                  </a:cubicBezTo>
                  <a:cubicBezTo>
                    <a:pt x="6509" y="4618"/>
                    <a:pt x="5354" y="6261"/>
                    <a:pt x="4592" y="8178"/>
                  </a:cubicBezTo>
                  <a:cubicBezTo>
                    <a:pt x="3819" y="10143"/>
                    <a:pt x="3438" y="12226"/>
                    <a:pt x="2961" y="14262"/>
                  </a:cubicBezTo>
                  <a:cubicBezTo>
                    <a:pt x="2425" y="16512"/>
                    <a:pt x="1699" y="18786"/>
                    <a:pt x="163" y="20572"/>
                  </a:cubicBezTo>
                  <a:cubicBezTo>
                    <a:pt x="0" y="20762"/>
                    <a:pt x="168" y="21015"/>
                    <a:pt x="352" y="21015"/>
                  </a:cubicBezTo>
                  <a:cubicBezTo>
                    <a:pt x="410" y="21015"/>
                    <a:pt x="469" y="20989"/>
                    <a:pt x="520" y="20930"/>
                  </a:cubicBezTo>
                  <a:cubicBezTo>
                    <a:pt x="3271" y="17798"/>
                    <a:pt x="3485" y="13417"/>
                    <a:pt x="4688" y="9607"/>
                  </a:cubicBezTo>
                  <a:cubicBezTo>
                    <a:pt x="5295" y="7642"/>
                    <a:pt x="6235" y="5809"/>
                    <a:pt x="7771" y="4416"/>
                  </a:cubicBezTo>
                  <a:cubicBezTo>
                    <a:pt x="9224" y="3082"/>
                    <a:pt x="11034" y="2201"/>
                    <a:pt x="12915" y="1641"/>
                  </a:cubicBezTo>
                  <a:cubicBezTo>
                    <a:pt x="14141" y="1260"/>
                    <a:pt x="15415" y="1022"/>
                    <a:pt x="16689" y="844"/>
                  </a:cubicBezTo>
                  <a:cubicBezTo>
                    <a:pt x="17356" y="749"/>
                    <a:pt x="18023" y="677"/>
                    <a:pt x="18689" y="606"/>
                  </a:cubicBezTo>
                  <a:cubicBezTo>
                    <a:pt x="19332" y="534"/>
                    <a:pt x="19987" y="510"/>
                    <a:pt x="20606" y="308"/>
                  </a:cubicBezTo>
                  <a:cubicBezTo>
                    <a:pt x="20713" y="272"/>
                    <a:pt x="20749" y="58"/>
                    <a:pt x="20606" y="34"/>
                  </a:cubicBezTo>
                  <a:lnTo>
                    <a:pt x="20606" y="46"/>
                  </a:lnTo>
                  <a:cubicBezTo>
                    <a:pt x="20379" y="13"/>
                    <a:pt x="20153" y="1"/>
                    <a:pt x="19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2543450" y="1496800"/>
              <a:ext cx="216725" cy="1613425"/>
            </a:xfrm>
            <a:custGeom>
              <a:avLst/>
              <a:gdLst/>
              <a:ahLst/>
              <a:cxnLst/>
              <a:rect l="l" t="t" r="r" b="b"/>
              <a:pathLst>
                <a:path w="8669" h="64537" extrusionOk="0">
                  <a:moveTo>
                    <a:pt x="5870" y="0"/>
                  </a:moveTo>
                  <a:cubicBezTo>
                    <a:pt x="5780" y="0"/>
                    <a:pt x="5700" y="134"/>
                    <a:pt x="5787" y="213"/>
                  </a:cubicBezTo>
                  <a:lnTo>
                    <a:pt x="5787" y="224"/>
                  </a:lnTo>
                  <a:cubicBezTo>
                    <a:pt x="7347" y="1725"/>
                    <a:pt x="8050" y="3784"/>
                    <a:pt x="8038" y="5927"/>
                  </a:cubicBezTo>
                  <a:cubicBezTo>
                    <a:pt x="8038" y="8404"/>
                    <a:pt x="7085" y="10773"/>
                    <a:pt x="6133" y="13012"/>
                  </a:cubicBezTo>
                  <a:cubicBezTo>
                    <a:pt x="5121" y="15429"/>
                    <a:pt x="4025" y="17834"/>
                    <a:pt x="3716" y="20453"/>
                  </a:cubicBezTo>
                  <a:cubicBezTo>
                    <a:pt x="3430" y="22846"/>
                    <a:pt x="4073" y="25073"/>
                    <a:pt x="5002" y="27252"/>
                  </a:cubicBezTo>
                  <a:cubicBezTo>
                    <a:pt x="5895" y="29323"/>
                    <a:pt x="6918" y="31443"/>
                    <a:pt x="6930" y="33729"/>
                  </a:cubicBezTo>
                  <a:cubicBezTo>
                    <a:pt x="6942" y="35669"/>
                    <a:pt x="6109" y="37419"/>
                    <a:pt x="5049" y="39003"/>
                  </a:cubicBezTo>
                  <a:cubicBezTo>
                    <a:pt x="3049" y="42003"/>
                    <a:pt x="1" y="44873"/>
                    <a:pt x="96" y="48778"/>
                  </a:cubicBezTo>
                  <a:cubicBezTo>
                    <a:pt x="168" y="51219"/>
                    <a:pt x="1394" y="53421"/>
                    <a:pt x="2537" y="55505"/>
                  </a:cubicBezTo>
                  <a:cubicBezTo>
                    <a:pt x="3668" y="57612"/>
                    <a:pt x="4847" y="59946"/>
                    <a:pt x="4632" y="62411"/>
                  </a:cubicBezTo>
                  <a:cubicBezTo>
                    <a:pt x="4585" y="62994"/>
                    <a:pt x="4430" y="63577"/>
                    <a:pt x="4192" y="64113"/>
                  </a:cubicBezTo>
                  <a:cubicBezTo>
                    <a:pt x="4094" y="64333"/>
                    <a:pt x="4286" y="64536"/>
                    <a:pt x="4463" y="64536"/>
                  </a:cubicBezTo>
                  <a:cubicBezTo>
                    <a:pt x="4544" y="64536"/>
                    <a:pt x="4623" y="64493"/>
                    <a:pt x="4668" y="64387"/>
                  </a:cubicBezTo>
                  <a:cubicBezTo>
                    <a:pt x="5716" y="62149"/>
                    <a:pt x="5144" y="59660"/>
                    <a:pt x="4192" y="57481"/>
                  </a:cubicBezTo>
                  <a:cubicBezTo>
                    <a:pt x="3204" y="55195"/>
                    <a:pt x="1692" y="53148"/>
                    <a:pt x="1013" y="50719"/>
                  </a:cubicBezTo>
                  <a:cubicBezTo>
                    <a:pt x="715" y="49647"/>
                    <a:pt x="608" y="48504"/>
                    <a:pt x="811" y="47397"/>
                  </a:cubicBezTo>
                  <a:cubicBezTo>
                    <a:pt x="977" y="46492"/>
                    <a:pt x="1311" y="45635"/>
                    <a:pt x="1739" y="44825"/>
                  </a:cubicBezTo>
                  <a:cubicBezTo>
                    <a:pt x="2632" y="43134"/>
                    <a:pt x="3859" y="41646"/>
                    <a:pt x="4942" y="40075"/>
                  </a:cubicBezTo>
                  <a:cubicBezTo>
                    <a:pt x="5990" y="38562"/>
                    <a:pt x="6966" y="36931"/>
                    <a:pt x="7288" y="35098"/>
                  </a:cubicBezTo>
                  <a:cubicBezTo>
                    <a:pt x="7680" y="32859"/>
                    <a:pt x="6954" y="30740"/>
                    <a:pt x="6180" y="28680"/>
                  </a:cubicBezTo>
                  <a:cubicBezTo>
                    <a:pt x="5347" y="26513"/>
                    <a:pt x="4323" y="24299"/>
                    <a:pt x="4287" y="21929"/>
                  </a:cubicBezTo>
                  <a:cubicBezTo>
                    <a:pt x="4240" y="19215"/>
                    <a:pt x="5287" y="16643"/>
                    <a:pt x="6323" y="14190"/>
                  </a:cubicBezTo>
                  <a:cubicBezTo>
                    <a:pt x="7311" y="11857"/>
                    <a:pt x="8347" y="9476"/>
                    <a:pt x="8526" y="6916"/>
                  </a:cubicBezTo>
                  <a:cubicBezTo>
                    <a:pt x="8669" y="4880"/>
                    <a:pt x="8240" y="2677"/>
                    <a:pt x="6966" y="1034"/>
                  </a:cubicBezTo>
                  <a:cubicBezTo>
                    <a:pt x="6668" y="641"/>
                    <a:pt x="6323" y="320"/>
                    <a:pt x="5930" y="22"/>
                  </a:cubicBezTo>
                  <a:cubicBezTo>
                    <a:pt x="5911" y="7"/>
                    <a:pt x="5890" y="0"/>
                    <a:pt x="5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2765950" y="1652650"/>
              <a:ext cx="452025" cy="1459250"/>
            </a:xfrm>
            <a:custGeom>
              <a:avLst/>
              <a:gdLst/>
              <a:ahLst/>
              <a:cxnLst/>
              <a:rect l="l" t="t" r="r" b="b"/>
              <a:pathLst>
                <a:path w="18081" h="58370" extrusionOk="0">
                  <a:moveTo>
                    <a:pt x="17645" y="1"/>
                  </a:moveTo>
                  <a:cubicBezTo>
                    <a:pt x="17468" y="1"/>
                    <a:pt x="17280" y="150"/>
                    <a:pt x="17330" y="372"/>
                  </a:cubicBezTo>
                  <a:cubicBezTo>
                    <a:pt x="17795" y="2611"/>
                    <a:pt x="16854" y="4777"/>
                    <a:pt x="15628" y="6599"/>
                  </a:cubicBezTo>
                  <a:cubicBezTo>
                    <a:pt x="14425" y="8373"/>
                    <a:pt x="12877" y="9885"/>
                    <a:pt x="11627" y="11624"/>
                  </a:cubicBezTo>
                  <a:cubicBezTo>
                    <a:pt x="11020" y="12445"/>
                    <a:pt x="10484" y="13326"/>
                    <a:pt x="10103" y="14267"/>
                  </a:cubicBezTo>
                  <a:cubicBezTo>
                    <a:pt x="9687" y="15255"/>
                    <a:pt x="9484" y="16303"/>
                    <a:pt x="9425" y="17362"/>
                  </a:cubicBezTo>
                  <a:cubicBezTo>
                    <a:pt x="9306" y="19589"/>
                    <a:pt x="9806" y="21780"/>
                    <a:pt x="9853" y="24006"/>
                  </a:cubicBezTo>
                  <a:cubicBezTo>
                    <a:pt x="9865" y="25089"/>
                    <a:pt x="9770" y="26173"/>
                    <a:pt x="9425" y="27209"/>
                  </a:cubicBezTo>
                  <a:cubicBezTo>
                    <a:pt x="9163" y="28018"/>
                    <a:pt x="8746" y="28768"/>
                    <a:pt x="8270" y="29459"/>
                  </a:cubicBezTo>
                  <a:cubicBezTo>
                    <a:pt x="7270" y="30888"/>
                    <a:pt x="5972" y="32078"/>
                    <a:pt x="4745" y="33293"/>
                  </a:cubicBezTo>
                  <a:cubicBezTo>
                    <a:pt x="3495" y="34519"/>
                    <a:pt x="2257" y="35805"/>
                    <a:pt x="1400" y="37341"/>
                  </a:cubicBezTo>
                  <a:cubicBezTo>
                    <a:pt x="328" y="39258"/>
                    <a:pt x="54" y="41437"/>
                    <a:pt x="162" y="43604"/>
                  </a:cubicBezTo>
                  <a:cubicBezTo>
                    <a:pt x="364" y="47914"/>
                    <a:pt x="2055" y="52367"/>
                    <a:pt x="662" y="56641"/>
                  </a:cubicBezTo>
                  <a:cubicBezTo>
                    <a:pt x="495" y="57141"/>
                    <a:pt x="304" y="57641"/>
                    <a:pt x="66" y="58117"/>
                  </a:cubicBezTo>
                  <a:cubicBezTo>
                    <a:pt x="0" y="58258"/>
                    <a:pt x="106" y="58369"/>
                    <a:pt x="216" y="58369"/>
                  </a:cubicBezTo>
                  <a:cubicBezTo>
                    <a:pt x="265" y="58369"/>
                    <a:pt x="315" y="58347"/>
                    <a:pt x="352" y="58296"/>
                  </a:cubicBezTo>
                  <a:cubicBezTo>
                    <a:pt x="1614" y="56558"/>
                    <a:pt x="1900" y="54331"/>
                    <a:pt x="1840" y="52236"/>
                  </a:cubicBezTo>
                  <a:cubicBezTo>
                    <a:pt x="1781" y="49997"/>
                    <a:pt x="1293" y="47795"/>
                    <a:pt x="1019" y="45580"/>
                  </a:cubicBezTo>
                  <a:cubicBezTo>
                    <a:pt x="745" y="43306"/>
                    <a:pt x="650" y="40949"/>
                    <a:pt x="1483" y="38770"/>
                  </a:cubicBezTo>
                  <a:cubicBezTo>
                    <a:pt x="2114" y="37103"/>
                    <a:pt x="3317" y="35722"/>
                    <a:pt x="4543" y="34460"/>
                  </a:cubicBezTo>
                  <a:cubicBezTo>
                    <a:pt x="5781" y="33186"/>
                    <a:pt x="7115" y="31995"/>
                    <a:pt x="8222" y="30602"/>
                  </a:cubicBezTo>
                  <a:cubicBezTo>
                    <a:pt x="9401" y="29138"/>
                    <a:pt x="10210" y="27506"/>
                    <a:pt x="10425" y="25625"/>
                  </a:cubicBezTo>
                  <a:cubicBezTo>
                    <a:pt x="10687" y="23411"/>
                    <a:pt x="10210" y="21208"/>
                    <a:pt x="10079" y="18993"/>
                  </a:cubicBezTo>
                  <a:cubicBezTo>
                    <a:pt x="10020" y="17886"/>
                    <a:pt x="10044" y="16767"/>
                    <a:pt x="10306" y="15684"/>
                  </a:cubicBezTo>
                  <a:cubicBezTo>
                    <a:pt x="10544" y="14660"/>
                    <a:pt x="10996" y="13719"/>
                    <a:pt x="11556" y="12826"/>
                  </a:cubicBezTo>
                  <a:cubicBezTo>
                    <a:pt x="12699" y="11016"/>
                    <a:pt x="14223" y="9504"/>
                    <a:pt x="15509" y="7814"/>
                  </a:cubicBezTo>
                  <a:cubicBezTo>
                    <a:pt x="16830" y="6087"/>
                    <a:pt x="17997" y="4027"/>
                    <a:pt x="18069" y="1801"/>
                  </a:cubicBezTo>
                  <a:cubicBezTo>
                    <a:pt x="18080" y="1265"/>
                    <a:pt x="18033" y="729"/>
                    <a:pt x="17914" y="217"/>
                  </a:cubicBezTo>
                  <a:cubicBezTo>
                    <a:pt x="17876" y="66"/>
                    <a:pt x="17763" y="1"/>
                    <a:pt x="17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2057400" y="1595375"/>
              <a:ext cx="556025" cy="1507250"/>
            </a:xfrm>
            <a:custGeom>
              <a:avLst/>
              <a:gdLst/>
              <a:ahLst/>
              <a:cxnLst/>
              <a:rect l="l" t="t" r="r" b="b"/>
              <a:pathLst>
                <a:path w="22241" h="60290" extrusionOk="0">
                  <a:moveTo>
                    <a:pt x="567" y="0"/>
                  </a:moveTo>
                  <a:cubicBezTo>
                    <a:pt x="440" y="0"/>
                    <a:pt x="310" y="7"/>
                    <a:pt x="179" y="20"/>
                  </a:cubicBezTo>
                  <a:cubicBezTo>
                    <a:pt x="0" y="44"/>
                    <a:pt x="0" y="270"/>
                    <a:pt x="179" y="294"/>
                  </a:cubicBezTo>
                  <a:lnTo>
                    <a:pt x="167" y="294"/>
                  </a:lnTo>
                  <a:cubicBezTo>
                    <a:pt x="2250" y="520"/>
                    <a:pt x="3881" y="1937"/>
                    <a:pt x="4751" y="3806"/>
                  </a:cubicBezTo>
                  <a:cubicBezTo>
                    <a:pt x="5786" y="6056"/>
                    <a:pt x="5572" y="8700"/>
                    <a:pt x="5429" y="11117"/>
                  </a:cubicBezTo>
                  <a:cubicBezTo>
                    <a:pt x="5286" y="13522"/>
                    <a:pt x="5167" y="16046"/>
                    <a:pt x="6108" y="18308"/>
                  </a:cubicBezTo>
                  <a:cubicBezTo>
                    <a:pt x="6858" y="20118"/>
                    <a:pt x="8239" y="21523"/>
                    <a:pt x="9644" y="22832"/>
                  </a:cubicBezTo>
                  <a:cubicBezTo>
                    <a:pt x="11013" y="24130"/>
                    <a:pt x="12502" y="25404"/>
                    <a:pt x="13454" y="27059"/>
                  </a:cubicBezTo>
                  <a:cubicBezTo>
                    <a:pt x="14526" y="28916"/>
                    <a:pt x="14609" y="31083"/>
                    <a:pt x="14264" y="33155"/>
                  </a:cubicBezTo>
                  <a:cubicBezTo>
                    <a:pt x="13907" y="35370"/>
                    <a:pt x="13204" y="37525"/>
                    <a:pt x="12954" y="39763"/>
                  </a:cubicBezTo>
                  <a:cubicBezTo>
                    <a:pt x="12823" y="40846"/>
                    <a:pt x="12823" y="41954"/>
                    <a:pt x="13025" y="43025"/>
                  </a:cubicBezTo>
                  <a:cubicBezTo>
                    <a:pt x="13216" y="44144"/>
                    <a:pt x="13633" y="45204"/>
                    <a:pt x="14145" y="46192"/>
                  </a:cubicBezTo>
                  <a:cubicBezTo>
                    <a:pt x="15228" y="48276"/>
                    <a:pt x="16776" y="50038"/>
                    <a:pt x="18169" y="51919"/>
                  </a:cubicBezTo>
                  <a:cubicBezTo>
                    <a:pt x="19574" y="53812"/>
                    <a:pt x="20907" y="55944"/>
                    <a:pt x="21217" y="58325"/>
                  </a:cubicBezTo>
                  <a:cubicBezTo>
                    <a:pt x="21288" y="58896"/>
                    <a:pt x="21300" y="59468"/>
                    <a:pt x="21241" y="60039"/>
                  </a:cubicBezTo>
                  <a:cubicBezTo>
                    <a:pt x="21229" y="60206"/>
                    <a:pt x="21351" y="60289"/>
                    <a:pt x="21480" y="60289"/>
                  </a:cubicBezTo>
                  <a:cubicBezTo>
                    <a:pt x="21610" y="60289"/>
                    <a:pt x="21747" y="60206"/>
                    <a:pt x="21765" y="60039"/>
                  </a:cubicBezTo>
                  <a:cubicBezTo>
                    <a:pt x="22241" y="55039"/>
                    <a:pt x="18086" y="51312"/>
                    <a:pt x="15597" y="47478"/>
                  </a:cubicBezTo>
                  <a:cubicBezTo>
                    <a:pt x="14335" y="45526"/>
                    <a:pt x="13454" y="43406"/>
                    <a:pt x="13502" y="41049"/>
                  </a:cubicBezTo>
                  <a:cubicBezTo>
                    <a:pt x="13549" y="38763"/>
                    <a:pt x="14228" y="36536"/>
                    <a:pt x="14680" y="34310"/>
                  </a:cubicBezTo>
                  <a:cubicBezTo>
                    <a:pt x="15109" y="32167"/>
                    <a:pt x="15359" y="29917"/>
                    <a:pt x="14549" y="27833"/>
                  </a:cubicBezTo>
                  <a:cubicBezTo>
                    <a:pt x="13835" y="26023"/>
                    <a:pt x="12478" y="24606"/>
                    <a:pt x="11085" y="23297"/>
                  </a:cubicBezTo>
                  <a:cubicBezTo>
                    <a:pt x="9680" y="21963"/>
                    <a:pt x="8156" y="20665"/>
                    <a:pt x="7168" y="18963"/>
                  </a:cubicBezTo>
                  <a:cubicBezTo>
                    <a:pt x="5941" y="16832"/>
                    <a:pt x="5917" y="14307"/>
                    <a:pt x="6036" y="11926"/>
                  </a:cubicBezTo>
                  <a:cubicBezTo>
                    <a:pt x="6156" y="9402"/>
                    <a:pt x="6429" y="6783"/>
                    <a:pt x="5584" y="4342"/>
                  </a:cubicBezTo>
                  <a:cubicBezTo>
                    <a:pt x="4941" y="2485"/>
                    <a:pt x="3524" y="746"/>
                    <a:pt x="1595" y="163"/>
                  </a:cubicBezTo>
                  <a:cubicBezTo>
                    <a:pt x="1248" y="50"/>
                    <a:pt x="913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1914000" y="2491500"/>
              <a:ext cx="389950" cy="233600"/>
            </a:xfrm>
            <a:custGeom>
              <a:avLst/>
              <a:gdLst/>
              <a:ahLst/>
              <a:cxnLst/>
              <a:rect l="l" t="t" r="r" b="b"/>
              <a:pathLst>
                <a:path w="15598" h="9344" extrusionOk="0">
                  <a:moveTo>
                    <a:pt x="2319" y="1"/>
                  </a:moveTo>
                  <a:cubicBezTo>
                    <a:pt x="1581" y="1"/>
                    <a:pt x="866" y="120"/>
                    <a:pt x="152" y="227"/>
                  </a:cubicBezTo>
                  <a:cubicBezTo>
                    <a:pt x="1" y="250"/>
                    <a:pt x="31" y="501"/>
                    <a:pt x="178" y="501"/>
                  </a:cubicBezTo>
                  <a:cubicBezTo>
                    <a:pt x="181" y="501"/>
                    <a:pt x="184" y="501"/>
                    <a:pt x="188" y="501"/>
                  </a:cubicBezTo>
                  <a:cubicBezTo>
                    <a:pt x="580" y="456"/>
                    <a:pt x="973" y="444"/>
                    <a:pt x="1365" y="444"/>
                  </a:cubicBezTo>
                  <a:cubicBezTo>
                    <a:pt x="1604" y="444"/>
                    <a:pt x="1842" y="449"/>
                    <a:pt x="2081" y="453"/>
                  </a:cubicBezTo>
                  <a:cubicBezTo>
                    <a:pt x="2724" y="453"/>
                    <a:pt x="3379" y="501"/>
                    <a:pt x="4010" y="596"/>
                  </a:cubicBezTo>
                  <a:cubicBezTo>
                    <a:pt x="5248" y="775"/>
                    <a:pt x="6462" y="1108"/>
                    <a:pt x="7605" y="1608"/>
                  </a:cubicBezTo>
                  <a:cubicBezTo>
                    <a:pt x="9760" y="2525"/>
                    <a:pt x="11653" y="4013"/>
                    <a:pt x="13094" y="5859"/>
                  </a:cubicBezTo>
                  <a:cubicBezTo>
                    <a:pt x="13499" y="6371"/>
                    <a:pt x="13868" y="6918"/>
                    <a:pt x="14189" y="7478"/>
                  </a:cubicBezTo>
                  <a:cubicBezTo>
                    <a:pt x="14511" y="8038"/>
                    <a:pt x="14761" y="8633"/>
                    <a:pt x="15059" y="9216"/>
                  </a:cubicBezTo>
                  <a:cubicBezTo>
                    <a:pt x="15103" y="9306"/>
                    <a:pt x="15184" y="9344"/>
                    <a:pt x="15267" y="9344"/>
                  </a:cubicBezTo>
                  <a:cubicBezTo>
                    <a:pt x="15428" y="9344"/>
                    <a:pt x="15598" y="9202"/>
                    <a:pt x="15535" y="9014"/>
                  </a:cubicBezTo>
                  <a:cubicBezTo>
                    <a:pt x="15178" y="7883"/>
                    <a:pt x="14487" y="6799"/>
                    <a:pt x="13785" y="5859"/>
                  </a:cubicBezTo>
                  <a:cubicBezTo>
                    <a:pt x="13082" y="4906"/>
                    <a:pt x="12273" y="4037"/>
                    <a:pt x="11368" y="3287"/>
                  </a:cubicBezTo>
                  <a:cubicBezTo>
                    <a:pt x="9415" y="1656"/>
                    <a:pt x="7022" y="572"/>
                    <a:pt x="4510" y="179"/>
                  </a:cubicBezTo>
                  <a:cubicBezTo>
                    <a:pt x="3783" y="72"/>
                    <a:pt x="304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3287975" y="3289700"/>
              <a:ext cx="499450" cy="206400"/>
            </a:xfrm>
            <a:custGeom>
              <a:avLst/>
              <a:gdLst/>
              <a:ahLst/>
              <a:cxnLst/>
              <a:rect l="l" t="t" r="r" b="b"/>
              <a:pathLst>
                <a:path w="19978" h="8256" extrusionOk="0">
                  <a:moveTo>
                    <a:pt x="229" y="0"/>
                  </a:moveTo>
                  <a:cubicBezTo>
                    <a:pt x="58" y="0"/>
                    <a:pt x="0" y="259"/>
                    <a:pt x="188" y="303"/>
                  </a:cubicBezTo>
                  <a:cubicBezTo>
                    <a:pt x="2795" y="1017"/>
                    <a:pt x="5379" y="1898"/>
                    <a:pt x="7903" y="2851"/>
                  </a:cubicBezTo>
                  <a:cubicBezTo>
                    <a:pt x="10451" y="3803"/>
                    <a:pt x="12951" y="4875"/>
                    <a:pt x="15392" y="6089"/>
                  </a:cubicBezTo>
                  <a:cubicBezTo>
                    <a:pt x="16750" y="6768"/>
                    <a:pt x="18083" y="7494"/>
                    <a:pt x="19417" y="8221"/>
                  </a:cubicBezTo>
                  <a:cubicBezTo>
                    <a:pt x="19463" y="8245"/>
                    <a:pt x="19509" y="8255"/>
                    <a:pt x="19552" y="8255"/>
                  </a:cubicBezTo>
                  <a:cubicBezTo>
                    <a:pt x="19808" y="8255"/>
                    <a:pt x="19977" y="7883"/>
                    <a:pt x="19702" y="7721"/>
                  </a:cubicBezTo>
                  <a:cubicBezTo>
                    <a:pt x="17345" y="6328"/>
                    <a:pt x="14856" y="5137"/>
                    <a:pt x="12344" y="4053"/>
                  </a:cubicBezTo>
                  <a:cubicBezTo>
                    <a:pt x="9868" y="2970"/>
                    <a:pt x="7344" y="2017"/>
                    <a:pt x="4760" y="1220"/>
                  </a:cubicBezTo>
                  <a:cubicBezTo>
                    <a:pt x="3284" y="755"/>
                    <a:pt x="1783" y="374"/>
                    <a:pt x="271" y="5"/>
                  </a:cubicBezTo>
                  <a:cubicBezTo>
                    <a:pt x="256" y="2"/>
                    <a:pt x="242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3517900" y="3467875"/>
              <a:ext cx="228875" cy="117425"/>
            </a:xfrm>
            <a:custGeom>
              <a:avLst/>
              <a:gdLst/>
              <a:ahLst/>
              <a:cxnLst/>
              <a:rect l="l" t="t" r="r" b="b"/>
              <a:pathLst>
                <a:path w="9155" h="4697" extrusionOk="0">
                  <a:moveTo>
                    <a:pt x="232" y="0"/>
                  </a:moveTo>
                  <a:cubicBezTo>
                    <a:pt x="60" y="0"/>
                    <a:pt x="1" y="280"/>
                    <a:pt x="194" y="355"/>
                  </a:cubicBezTo>
                  <a:cubicBezTo>
                    <a:pt x="1683" y="903"/>
                    <a:pt x="3112" y="1558"/>
                    <a:pt x="4516" y="2284"/>
                  </a:cubicBezTo>
                  <a:cubicBezTo>
                    <a:pt x="5207" y="2641"/>
                    <a:pt x="5898" y="3034"/>
                    <a:pt x="6564" y="3427"/>
                  </a:cubicBezTo>
                  <a:cubicBezTo>
                    <a:pt x="7231" y="3832"/>
                    <a:pt x="7874" y="4308"/>
                    <a:pt x="8565" y="4665"/>
                  </a:cubicBezTo>
                  <a:cubicBezTo>
                    <a:pt x="8608" y="4687"/>
                    <a:pt x="8652" y="4697"/>
                    <a:pt x="8696" y="4697"/>
                  </a:cubicBezTo>
                  <a:cubicBezTo>
                    <a:pt x="8940" y="4697"/>
                    <a:pt x="9154" y="4391"/>
                    <a:pt x="8922" y="4189"/>
                  </a:cubicBezTo>
                  <a:cubicBezTo>
                    <a:pt x="8315" y="3677"/>
                    <a:pt x="7576" y="3284"/>
                    <a:pt x="6886" y="2880"/>
                  </a:cubicBezTo>
                  <a:cubicBezTo>
                    <a:pt x="6195" y="2487"/>
                    <a:pt x="5481" y="2118"/>
                    <a:pt x="4766" y="1760"/>
                  </a:cubicBezTo>
                  <a:cubicBezTo>
                    <a:pt x="3314" y="1070"/>
                    <a:pt x="1814" y="510"/>
                    <a:pt x="290" y="10"/>
                  </a:cubicBezTo>
                  <a:cubicBezTo>
                    <a:pt x="269" y="3"/>
                    <a:pt x="25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3910000" y="3144275"/>
              <a:ext cx="17575" cy="64750"/>
            </a:xfrm>
            <a:custGeom>
              <a:avLst/>
              <a:gdLst/>
              <a:ahLst/>
              <a:cxnLst/>
              <a:rect l="l" t="t" r="r" b="b"/>
              <a:pathLst>
                <a:path w="703" h="2590" extrusionOk="0">
                  <a:moveTo>
                    <a:pt x="501" y="0"/>
                  </a:moveTo>
                  <a:cubicBezTo>
                    <a:pt x="393" y="0"/>
                    <a:pt x="334" y="83"/>
                    <a:pt x="322" y="191"/>
                  </a:cubicBezTo>
                  <a:cubicBezTo>
                    <a:pt x="274" y="536"/>
                    <a:pt x="191" y="881"/>
                    <a:pt x="143" y="1226"/>
                  </a:cubicBezTo>
                  <a:cubicBezTo>
                    <a:pt x="120" y="1417"/>
                    <a:pt x="96" y="1607"/>
                    <a:pt x="72" y="1798"/>
                  </a:cubicBezTo>
                  <a:cubicBezTo>
                    <a:pt x="60" y="1977"/>
                    <a:pt x="1" y="2203"/>
                    <a:pt x="60" y="2381"/>
                  </a:cubicBezTo>
                  <a:cubicBezTo>
                    <a:pt x="96" y="2489"/>
                    <a:pt x="179" y="2572"/>
                    <a:pt x="310" y="2584"/>
                  </a:cubicBezTo>
                  <a:cubicBezTo>
                    <a:pt x="326" y="2587"/>
                    <a:pt x="342" y="2589"/>
                    <a:pt x="359" y="2589"/>
                  </a:cubicBezTo>
                  <a:cubicBezTo>
                    <a:pt x="454" y="2589"/>
                    <a:pt x="557" y="2532"/>
                    <a:pt x="608" y="2441"/>
                  </a:cubicBezTo>
                  <a:cubicBezTo>
                    <a:pt x="691" y="2262"/>
                    <a:pt x="679" y="2036"/>
                    <a:pt x="691" y="1846"/>
                  </a:cubicBezTo>
                  <a:cubicBezTo>
                    <a:pt x="691" y="1655"/>
                    <a:pt x="703" y="1465"/>
                    <a:pt x="703" y="1286"/>
                  </a:cubicBezTo>
                  <a:cubicBezTo>
                    <a:pt x="703" y="917"/>
                    <a:pt x="667" y="548"/>
                    <a:pt x="679" y="191"/>
                  </a:cubicBezTo>
                  <a:cubicBezTo>
                    <a:pt x="691" y="83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3908500" y="3269125"/>
              <a:ext cx="15800" cy="60300"/>
            </a:xfrm>
            <a:custGeom>
              <a:avLst/>
              <a:gdLst/>
              <a:ahLst/>
              <a:cxnLst/>
              <a:rect l="l" t="t" r="r" b="b"/>
              <a:pathLst>
                <a:path w="632" h="2412" extrusionOk="0">
                  <a:moveTo>
                    <a:pt x="316" y="1"/>
                  </a:moveTo>
                  <a:cubicBezTo>
                    <a:pt x="224" y="1"/>
                    <a:pt x="132" y="66"/>
                    <a:pt x="120" y="197"/>
                  </a:cubicBezTo>
                  <a:lnTo>
                    <a:pt x="108" y="197"/>
                  </a:lnTo>
                  <a:cubicBezTo>
                    <a:pt x="61" y="840"/>
                    <a:pt x="1" y="1483"/>
                    <a:pt x="37" y="2126"/>
                  </a:cubicBezTo>
                  <a:cubicBezTo>
                    <a:pt x="49" y="2281"/>
                    <a:pt x="156" y="2412"/>
                    <a:pt x="311" y="2412"/>
                  </a:cubicBezTo>
                  <a:cubicBezTo>
                    <a:pt x="477" y="2412"/>
                    <a:pt x="584" y="2281"/>
                    <a:pt x="596" y="2126"/>
                  </a:cubicBezTo>
                  <a:cubicBezTo>
                    <a:pt x="632" y="1483"/>
                    <a:pt x="572" y="840"/>
                    <a:pt x="513" y="197"/>
                  </a:cubicBezTo>
                  <a:cubicBezTo>
                    <a:pt x="501" y="66"/>
                    <a:pt x="40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3911500" y="3381500"/>
              <a:ext cx="15800" cy="73025"/>
            </a:xfrm>
            <a:custGeom>
              <a:avLst/>
              <a:gdLst/>
              <a:ahLst/>
              <a:cxnLst/>
              <a:rect l="l" t="t" r="r" b="b"/>
              <a:pathLst>
                <a:path w="632" h="2921" extrusionOk="0">
                  <a:moveTo>
                    <a:pt x="320" y="0"/>
                  </a:moveTo>
                  <a:cubicBezTo>
                    <a:pt x="229" y="0"/>
                    <a:pt x="137" y="60"/>
                    <a:pt x="131" y="179"/>
                  </a:cubicBezTo>
                  <a:cubicBezTo>
                    <a:pt x="131" y="393"/>
                    <a:pt x="83" y="596"/>
                    <a:pt x="71" y="810"/>
                  </a:cubicBezTo>
                  <a:cubicBezTo>
                    <a:pt x="48" y="1012"/>
                    <a:pt x="36" y="1215"/>
                    <a:pt x="36" y="1417"/>
                  </a:cubicBezTo>
                  <a:cubicBezTo>
                    <a:pt x="24" y="1822"/>
                    <a:pt x="0" y="2239"/>
                    <a:pt x="36" y="2644"/>
                  </a:cubicBezTo>
                  <a:cubicBezTo>
                    <a:pt x="48" y="2828"/>
                    <a:pt x="182" y="2920"/>
                    <a:pt x="316" y="2920"/>
                  </a:cubicBezTo>
                  <a:cubicBezTo>
                    <a:pt x="450" y="2920"/>
                    <a:pt x="583" y="2828"/>
                    <a:pt x="595" y="2644"/>
                  </a:cubicBezTo>
                  <a:cubicBezTo>
                    <a:pt x="631" y="2239"/>
                    <a:pt x="619" y="1822"/>
                    <a:pt x="595" y="1417"/>
                  </a:cubicBezTo>
                  <a:cubicBezTo>
                    <a:pt x="595" y="1215"/>
                    <a:pt x="583" y="1012"/>
                    <a:pt x="560" y="810"/>
                  </a:cubicBezTo>
                  <a:cubicBezTo>
                    <a:pt x="548" y="596"/>
                    <a:pt x="500" y="393"/>
                    <a:pt x="500" y="179"/>
                  </a:cubicBezTo>
                  <a:cubicBezTo>
                    <a:pt x="500" y="60"/>
                    <a:pt x="411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3918300" y="3512900"/>
              <a:ext cx="18800" cy="55350"/>
            </a:xfrm>
            <a:custGeom>
              <a:avLst/>
              <a:gdLst/>
              <a:ahLst/>
              <a:cxnLst/>
              <a:rect l="l" t="t" r="r" b="b"/>
              <a:pathLst>
                <a:path w="752" h="2214" extrusionOk="0">
                  <a:moveTo>
                    <a:pt x="218" y="0"/>
                  </a:moveTo>
                  <a:cubicBezTo>
                    <a:pt x="110" y="0"/>
                    <a:pt x="0" y="71"/>
                    <a:pt x="14" y="197"/>
                  </a:cubicBezTo>
                  <a:lnTo>
                    <a:pt x="14" y="186"/>
                  </a:lnTo>
                  <a:cubicBezTo>
                    <a:pt x="38" y="483"/>
                    <a:pt x="50" y="793"/>
                    <a:pt x="61" y="1090"/>
                  </a:cubicBezTo>
                  <a:cubicBezTo>
                    <a:pt x="73" y="1233"/>
                    <a:pt x="85" y="1388"/>
                    <a:pt x="109" y="1531"/>
                  </a:cubicBezTo>
                  <a:cubicBezTo>
                    <a:pt x="133" y="1698"/>
                    <a:pt x="145" y="1864"/>
                    <a:pt x="204" y="2019"/>
                  </a:cubicBezTo>
                  <a:cubicBezTo>
                    <a:pt x="246" y="2135"/>
                    <a:pt x="335" y="2214"/>
                    <a:pt x="454" y="2214"/>
                  </a:cubicBezTo>
                  <a:cubicBezTo>
                    <a:pt x="470" y="2214"/>
                    <a:pt x="486" y="2212"/>
                    <a:pt x="502" y="2210"/>
                  </a:cubicBezTo>
                  <a:cubicBezTo>
                    <a:pt x="633" y="2198"/>
                    <a:pt x="716" y="2079"/>
                    <a:pt x="740" y="1948"/>
                  </a:cubicBezTo>
                  <a:cubicBezTo>
                    <a:pt x="752" y="1781"/>
                    <a:pt x="716" y="1614"/>
                    <a:pt x="692" y="1460"/>
                  </a:cubicBezTo>
                  <a:cubicBezTo>
                    <a:pt x="669" y="1305"/>
                    <a:pt x="633" y="1162"/>
                    <a:pt x="609" y="1019"/>
                  </a:cubicBezTo>
                  <a:cubicBezTo>
                    <a:pt x="538" y="721"/>
                    <a:pt x="454" y="436"/>
                    <a:pt x="407" y="138"/>
                  </a:cubicBezTo>
                  <a:cubicBezTo>
                    <a:pt x="386" y="44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3937225" y="3624800"/>
              <a:ext cx="20725" cy="76200"/>
            </a:xfrm>
            <a:custGeom>
              <a:avLst/>
              <a:gdLst/>
              <a:ahLst/>
              <a:cxnLst/>
              <a:rect l="l" t="t" r="r" b="b"/>
              <a:pathLst>
                <a:path w="829" h="3048" extrusionOk="0">
                  <a:moveTo>
                    <a:pt x="222" y="1"/>
                  </a:moveTo>
                  <a:cubicBezTo>
                    <a:pt x="113" y="1"/>
                    <a:pt x="0" y="71"/>
                    <a:pt x="7" y="198"/>
                  </a:cubicBezTo>
                  <a:cubicBezTo>
                    <a:pt x="19" y="413"/>
                    <a:pt x="7" y="627"/>
                    <a:pt x="19" y="841"/>
                  </a:cubicBezTo>
                  <a:cubicBezTo>
                    <a:pt x="19" y="1055"/>
                    <a:pt x="31" y="1270"/>
                    <a:pt x="55" y="1496"/>
                  </a:cubicBezTo>
                  <a:cubicBezTo>
                    <a:pt x="66" y="1710"/>
                    <a:pt x="90" y="1925"/>
                    <a:pt x="114" y="2139"/>
                  </a:cubicBezTo>
                  <a:cubicBezTo>
                    <a:pt x="138" y="2365"/>
                    <a:pt x="138" y="2603"/>
                    <a:pt x="197" y="2818"/>
                  </a:cubicBezTo>
                  <a:cubicBezTo>
                    <a:pt x="240" y="2976"/>
                    <a:pt x="366" y="3047"/>
                    <a:pt x="494" y="3047"/>
                  </a:cubicBezTo>
                  <a:cubicBezTo>
                    <a:pt x="656" y="3047"/>
                    <a:pt x="822" y="2933"/>
                    <a:pt x="828" y="2734"/>
                  </a:cubicBezTo>
                  <a:cubicBezTo>
                    <a:pt x="828" y="2520"/>
                    <a:pt x="781" y="2306"/>
                    <a:pt x="757" y="2091"/>
                  </a:cubicBezTo>
                  <a:cubicBezTo>
                    <a:pt x="721" y="1865"/>
                    <a:pt x="697" y="1639"/>
                    <a:pt x="662" y="1413"/>
                  </a:cubicBezTo>
                  <a:cubicBezTo>
                    <a:pt x="626" y="1198"/>
                    <a:pt x="590" y="984"/>
                    <a:pt x="543" y="770"/>
                  </a:cubicBezTo>
                  <a:cubicBezTo>
                    <a:pt x="507" y="555"/>
                    <a:pt x="447" y="353"/>
                    <a:pt x="412" y="139"/>
                  </a:cubicBezTo>
                  <a:cubicBezTo>
                    <a:pt x="391" y="44"/>
                    <a:pt x="308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3988575" y="4189450"/>
              <a:ext cx="18200" cy="79375"/>
            </a:xfrm>
            <a:custGeom>
              <a:avLst/>
              <a:gdLst/>
              <a:ahLst/>
              <a:cxnLst/>
              <a:rect l="l" t="t" r="r" b="b"/>
              <a:pathLst>
                <a:path w="728" h="3175" extrusionOk="0">
                  <a:moveTo>
                    <a:pt x="174" y="0"/>
                  </a:moveTo>
                  <a:cubicBezTo>
                    <a:pt x="88" y="0"/>
                    <a:pt x="7" y="57"/>
                    <a:pt x="13" y="175"/>
                  </a:cubicBezTo>
                  <a:cubicBezTo>
                    <a:pt x="25" y="401"/>
                    <a:pt x="25" y="639"/>
                    <a:pt x="13" y="865"/>
                  </a:cubicBezTo>
                  <a:cubicBezTo>
                    <a:pt x="1" y="1103"/>
                    <a:pt x="13" y="1329"/>
                    <a:pt x="25" y="1556"/>
                  </a:cubicBezTo>
                  <a:cubicBezTo>
                    <a:pt x="36" y="1794"/>
                    <a:pt x="48" y="2020"/>
                    <a:pt x="60" y="2258"/>
                  </a:cubicBezTo>
                  <a:cubicBezTo>
                    <a:pt x="84" y="2484"/>
                    <a:pt x="84" y="2746"/>
                    <a:pt x="167" y="2972"/>
                  </a:cubicBezTo>
                  <a:cubicBezTo>
                    <a:pt x="203" y="3080"/>
                    <a:pt x="298" y="3175"/>
                    <a:pt x="429" y="3175"/>
                  </a:cubicBezTo>
                  <a:cubicBezTo>
                    <a:pt x="537" y="3175"/>
                    <a:pt x="679" y="3080"/>
                    <a:pt x="691" y="2972"/>
                  </a:cubicBezTo>
                  <a:cubicBezTo>
                    <a:pt x="727" y="2734"/>
                    <a:pt x="703" y="2496"/>
                    <a:pt x="679" y="2258"/>
                  </a:cubicBezTo>
                  <a:cubicBezTo>
                    <a:pt x="656" y="2020"/>
                    <a:pt x="632" y="1794"/>
                    <a:pt x="596" y="1556"/>
                  </a:cubicBezTo>
                  <a:cubicBezTo>
                    <a:pt x="560" y="1329"/>
                    <a:pt x="537" y="1091"/>
                    <a:pt x="489" y="853"/>
                  </a:cubicBezTo>
                  <a:cubicBezTo>
                    <a:pt x="441" y="627"/>
                    <a:pt x="394" y="401"/>
                    <a:pt x="370" y="175"/>
                  </a:cubicBezTo>
                  <a:cubicBezTo>
                    <a:pt x="358" y="60"/>
                    <a:pt x="263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3987400" y="4329825"/>
              <a:ext cx="15800" cy="64025"/>
            </a:xfrm>
            <a:custGeom>
              <a:avLst/>
              <a:gdLst/>
              <a:ahLst/>
              <a:cxnLst/>
              <a:rect l="l" t="t" r="r" b="b"/>
              <a:pathLst>
                <a:path w="632" h="2561" extrusionOk="0">
                  <a:moveTo>
                    <a:pt x="316" y="1"/>
                  </a:moveTo>
                  <a:cubicBezTo>
                    <a:pt x="229" y="1"/>
                    <a:pt x="143" y="60"/>
                    <a:pt x="131" y="179"/>
                  </a:cubicBezTo>
                  <a:cubicBezTo>
                    <a:pt x="119" y="358"/>
                    <a:pt x="83" y="536"/>
                    <a:pt x="72" y="715"/>
                  </a:cubicBezTo>
                  <a:cubicBezTo>
                    <a:pt x="48" y="894"/>
                    <a:pt x="36" y="1084"/>
                    <a:pt x="36" y="1275"/>
                  </a:cubicBezTo>
                  <a:cubicBezTo>
                    <a:pt x="24" y="1453"/>
                    <a:pt x="24" y="1632"/>
                    <a:pt x="24" y="1810"/>
                  </a:cubicBezTo>
                  <a:cubicBezTo>
                    <a:pt x="24" y="2013"/>
                    <a:pt x="0" y="2227"/>
                    <a:pt x="83" y="2418"/>
                  </a:cubicBezTo>
                  <a:cubicBezTo>
                    <a:pt x="119" y="2513"/>
                    <a:pt x="217" y="2560"/>
                    <a:pt x="317" y="2560"/>
                  </a:cubicBezTo>
                  <a:cubicBezTo>
                    <a:pt x="417" y="2560"/>
                    <a:pt x="518" y="2513"/>
                    <a:pt x="560" y="2418"/>
                  </a:cubicBezTo>
                  <a:cubicBezTo>
                    <a:pt x="631" y="2239"/>
                    <a:pt x="619" y="2025"/>
                    <a:pt x="619" y="1834"/>
                  </a:cubicBezTo>
                  <a:cubicBezTo>
                    <a:pt x="619" y="1644"/>
                    <a:pt x="607" y="1453"/>
                    <a:pt x="607" y="1275"/>
                  </a:cubicBezTo>
                  <a:cubicBezTo>
                    <a:pt x="595" y="1096"/>
                    <a:pt x="584" y="917"/>
                    <a:pt x="572" y="739"/>
                  </a:cubicBezTo>
                  <a:cubicBezTo>
                    <a:pt x="548" y="548"/>
                    <a:pt x="512" y="358"/>
                    <a:pt x="500" y="179"/>
                  </a:cubicBezTo>
                  <a:cubicBezTo>
                    <a:pt x="488" y="60"/>
                    <a:pt x="402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3546400" y="1356500"/>
              <a:ext cx="131650" cy="243500"/>
            </a:xfrm>
            <a:custGeom>
              <a:avLst/>
              <a:gdLst/>
              <a:ahLst/>
              <a:cxnLst/>
              <a:rect l="l" t="t" r="r" b="b"/>
              <a:pathLst>
                <a:path w="5266" h="9740" extrusionOk="0">
                  <a:moveTo>
                    <a:pt x="4977" y="1"/>
                  </a:moveTo>
                  <a:cubicBezTo>
                    <a:pt x="4885" y="1"/>
                    <a:pt x="4798" y="52"/>
                    <a:pt x="4769" y="169"/>
                  </a:cubicBezTo>
                  <a:cubicBezTo>
                    <a:pt x="4388" y="1895"/>
                    <a:pt x="3793" y="3562"/>
                    <a:pt x="2984" y="5134"/>
                  </a:cubicBezTo>
                  <a:cubicBezTo>
                    <a:pt x="2591" y="5920"/>
                    <a:pt x="2150" y="6670"/>
                    <a:pt x="1650" y="7396"/>
                  </a:cubicBezTo>
                  <a:cubicBezTo>
                    <a:pt x="1162" y="8122"/>
                    <a:pt x="614" y="8801"/>
                    <a:pt x="90" y="9504"/>
                  </a:cubicBezTo>
                  <a:cubicBezTo>
                    <a:pt x="0" y="9611"/>
                    <a:pt x="114" y="9740"/>
                    <a:pt x="232" y="9740"/>
                  </a:cubicBezTo>
                  <a:cubicBezTo>
                    <a:pt x="270" y="9740"/>
                    <a:pt x="308" y="9726"/>
                    <a:pt x="340" y="9694"/>
                  </a:cubicBezTo>
                  <a:lnTo>
                    <a:pt x="340" y="9706"/>
                  </a:lnTo>
                  <a:cubicBezTo>
                    <a:pt x="983" y="9087"/>
                    <a:pt x="1531" y="8349"/>
                    <a:pt x="2031" y="7622"/>
                  </a:cubicBezTo>
                  <a:cubicBezTo>
                    <a:pt x="2543" y="6884"/>
                    <a:pt x="2995" y="6122"/>
                    <a:pt x="3400" y="5324"/>
                  </a:cubicBezTo>
                  <a:cubicBezTo>
                    <a:pt x="4222" y="3741"/>
                    <a:pt x="4829" y="2038"/>
                    <a:pt x="5222" y="300"/>
                  </a:cubicBezTo>
                  <a:cubicBezTo>
                    <a:pt x="5265" y="120"/>
                    <a:pt x="5117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3435100" y="1354650"/>
              <a:ext cx="198575" cy="251350"/>
            </a:xfrm>
            <a:custGeom>
              <a:avLst/>
              <a:gdLst/>
              <a:ahLst/>
              <a:cxnLst/>
              <a:rect l="l" t="t" r="r" b="b"/>
              <a:pathLst>
                <a:path w="7943" h="10054" extrusionOk="0">
                  <a:moveTo>
                    <a:pt x="7794" y="0"/>
                  </a:moveTo>
                  <a:cubicBezTo>
                    <a:pt x="7735" y="0"/>
                    <a:pt x="7678" y="32"/>
                    <a:pt x="7662" y="100"/>
                  </a:cubicBezTo>
                  <a:cubicBezTo>
                    <a:pt x="7507" y="910"/>
                    <a:pt x="7055" y="1648"/>
                    <a:pt x="6626" y="2339"/>
                  </a:cubicBezTo>
                  <a:cubicBezTo>
                    <a:pt x="6209" y="3017"/>
                    <a:pt x="5781" y="3672"/>
                    <a:pt x="5316" y="4315"/>
                  </a:cubicBezTo>
                  <a:cubicBezTo>
                    <a:pt x="4388" y="5577"/>
                    <a:pt x="3364" y="6756"/>
                    <a:pt x="2233" y="7827"/>
                  </a:cubicBezTo>
                  <a:cubicBezTo>
                    <a:pt x="1578" y="8446"/>
                    <a:pt x="899" y="9018"/>
                    <a:pt x="197" y="9589"/>
                  </a:cubicBezTo>
                  <a:cubicBezTo>
                    <a:pt x="0" y="9737"/>
                    <a:pt x="184" y="10054"/>
                    <a:pt x="388" y="10054"/>
                  </a:cubicBezTo>
                  <a:cubicBezTo>
                    <a:pt x="432" y="10054"/>
                    <a:pt x="476" y="10040"/>
                    <a:pt x="518" y="10006"/>
                  </a:cubicBezTo>
                  <a:cubicBezTo>
                    <a:pt x="3090" y="8065"/>
                    <a:pt x="5340" y="5529"/>
                    <a:pt x="6959" y="2743"/>
                  </a:cubicBezTo>
                  <a:cubicBezTo>
                    <a:pt x="7436" y="1922"/>
                    <a:pt x="7852" y="1100"/>
                    <a:pt x="7936" y="136"/>
                  </a:cubicBezTo>
                  <a:cubicBezTo>
                    <a:pt x="7942" y="50"/>
                    <a:pt x="7868" y="0"/>
                    <a:pt x="7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3317975" y="1406050"/>
              <a:ext cx="235300" cy="238375"/>
            </a:xfrm>
            <a:custGeom>
              <a:avLst/>
              <a:gdLst/>
              <a:ahLst/>
              <a:cxnLst/>
              <a:rect l="l" t="t" r="r" b="b"/>
              <a:pathLst>
                <a:path w="9412" h="9535" extrusionOk="0">
                  <a:moveTo>
                    <a:pt x="9203" y="1"/>
                  </a:moveTo>
                  <a:cubicBezTo>
                    <a:pt x="9155" y="1"/>
                    <a:pt x="9106" y="24"/>
                    <a:pt x="9073" y="80"/>
                  </a:cubicBezTo>
                  <a:cubicBezTo>
                    <a:pt x="7418" y="2926"/>
                    <a:pt x="5132" y="5497"/>
                    <a:pt x="2512" y="7498"/>
                  </a:cubicBezTo>
                  <a:cubicBezTo>
                    <a:pt x="2155" y="7783"/>
                    <a:pt x="1786" y="8045"/>
                    <a:pt x="1417" y="8295"/>
                  </a:cubicBezTo>
                  <a:cubicBezTo>
                    <a:pt x="1024" y="8569"/>
                    <a:pt x="595" y="8795"/>
                    <a:pt x="214" y="9093"/>
                  </a:cubicBezTo>
                  <a:cubicBezTo>
                    <a:pt x="1" y="9266"/>
                    <a:pt x="204" y="9535"/>
                    <a:pt x="432" y="9535"/>
                  </a:cubicBezTo>
                  <a:cubicBezTo>
                    <a:pt x="470" y="9535"/>
                    <a:pt x="510" y="9527"/>
                    <a:pt x="548" y="9510"/>
                  </a:cubicBezTo>
                  <a:cubicBezTo>
                    <a:pt x="929" y="9331"/>
                    <a:pt x="1274" y="9069"/>
                    <a:pt x="1619" y="8831"/>
                  </a:cubicBezTo>
                  <a:cubicBezTo>
                    <a:pt x="1976" y="8593"/>
                    <a:pt x="2322" y="8355"/>
                    <a:pt x="2655" y="8093"/>
                  </a:cubicBezTo>
                  <a:cubicBezTo>
                    <a:pt x="3322" y="7593"/>
                    <a:pt x="3953" y="7057"/>
                    <a:pt x="4560" y="6498"/>
                  </a:cubicBezTo>
                  <a:cubicBezTo>
                    <a:pt x="5798" y="5355"/>
                    <a:pt x="6894" y="4093"/>
                    <a:pt x="7858" y="2711"/>
                  </a:cubicBezTo>
                  <a:cubicBezTo>
                    <a:pt x="8406" y="1926"/>
                    <a:pt x="8894" y="1092"/>
                    <a:pt x="9346" y="235"/>
                  </a:cubicBezTo>
                  <a:cubicBezTo>
                    <a:pt x="9412" y="112"/>
                    <a:pt x="9309" y="1"/>
                    <a:pt x="9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3118225" y="2950800"/>
              <a:ext cx="72650" cy="72650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55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51" y="2905"/>
                    <a:pt x="2906" y="2250"/>
                    <a:pt x="2906" y="1453"/>
                  </a:cubicBezTo>
                  <a:cubicBezTo>
                    <a:pt x="2906" y="655"/>
                    <a:pt x="2251" y="0"/>
                    <a:pt x="1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3839750" y="2942150"/>
              <a:ext cx="72650" cy="72375"/>
            </a:xfrm>
            <a:custGeom>
              <a:avLst/>
              <a:gdLst/>
              <a:ahLst/>
              <a:cxnLst/>
              <a:rect l="l" t="t" r="r" b="b"/>
              <a:pathLst>
                <a:path w="2906" h="2895" extrusionOk="0">
                  <a:moveTo>
                    <a:pt x="1453" y="1"/>
                  </a:moveTo>
                  <a:cubicBezTo>
                    <a:pt x="655" y="1"/>
                    <a:pt x="1" y="644"/>
                    <a:pt x="1" y="1453"/>
                  </a:cubicBezTo>
                  <a:cubicBezTo>
                    <a:pt x="1" y="2251"/>
                    <a:pt x="655" y="2894"/>
                    <a:pt x="1453" y="2894"/>
                  </a:cubicBezTo>
                  <a:cubicBezTo>
                    <a:pt x="2251" y="2894"/>
                    <a:pt x="2906" y="2251"/>
                    <a:pt x="2906" y="1453"/>
                  </a:cubicBezTo>
                  <a:cubicBezTo>
                    <a:pt x="2906" y="644"/>
                    <a:pt x="2251" y="1"/>
                    <a:pt x="1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31"/>
          <p:cNvGrpSpPr/>
          <p:nvPr/>
        </p:nvGrpSpPr>
        <p:grpSpPr>
          <a:xfrm>
            <a:off x="4858600" y="1117638"/>
            <a:ext cx="467350" cy="752900"/>
            <a:chOff x="3815875" y="1107425"/>
            <a:chExt cx="467350" cy="752900"/>
          </a:xfrm>
        </p:grpSpPr>
        <p:sp>
          <p:nvSpPr>
            <p:cNvPr id="1620" name="Google Shape;1620;p31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31"/>
          <p:cNvGrpSpPr/>
          <p:nvPr/>
        </p:nvGrpSpPr>
        <p:grpSpPr>
          <a:xfrm rot="190199">
            <a:off x="7508559" y="1299294"/>
            <a:ext cx="1421968" cy="1452215"/>
            <a:chOff x="5124625" y="757454"/>
            <a:chExt cx="1421925" cy="1452171"/>
          </a:xfrm>
        </p:grpSpPr>
        <p:sp>
          <p:nvSpPr>
            <p:cNvPr id="1629" name="Google Shape;1629;p31"/>
            <p:cNvSpPr/>
            <p:nvPr/>
          </p:nvSpPr>
          <p:spPr>
            <a:xfrm>
              <a:off x="5281200" y="939925"/>
              <a:ext cx="1265350" cy="1269700"/>
            </a:xfrm>
            <a:custGeom>
              <a:avLst/>
              <a:gdLst/>
              <a:ahLst/>
              <a:cxnLst/>
              <a:rect l="l" t="t" r="r" b="b"/>
              <a:pathLst>
                <a:path w="50614" h="50788" extrusionOk="0">
                  <a:moveTo>
                    <a:pt x="44074" y="25288"/>
                  </a:moveTo>
                  <a:cubicBezTo>
                    <a:pt x="44826" y="25288"/>
                    <a:pt x="45587" y="25462"/>
                    <a:pt x="46197" y="25921"/>
                  </a:cubicBezTo>
                  <a:cubicBezTo>
                    <a:pt x="47185" y="26647"/>
                    <a:pt x="47697" y="28100"/>
                    <a:pt x="47518" y="29612"/>
                  </a:cubicBezTo>
                  <a:cubicBezTo>
                    <a:pt x="47363" y="30945"/>
                    <a:pt x="46732" y="32338"/>
                    <a:pt x="45554" y="34005"/>
                  </a:cubicBezTo>
                  <a:cubicBezTo>
                    <a:pt x="43065" y="37506"/>
                    <a:pt x="39529" y="40303"/>
                    <a:pt x="35540" y="41970"/>
                  </a:cubicBezTo>
                  <a:lnTo>
                    <a:pt x="38684" y="27707"/>
                  </a:lnTo>
                  <a:cubicBezTo>
                    <a:pt x="39958" y="26742"/>
                    <a:pt x="41089" y="25992"/>
                    <a:pt x="42339" y="25575"/>
                  </a:cubicBezTo>
                  <a:cubicBezTo>
                    <a:pt x="42853" y="25404"/>
                    <a:pt x="43460" y="25288"/>
                    <a:pt x="44074" y="25288"/>
                  </a:cubicBezTo>
                  <a:close/>
                  <a:moveTo>
                    <a:pt x="3739" y="1"/>
                  </a:moveTo>
                  <a:cubicBezTo>
                    <a:pt x="3334" y="215"/>
                    <a:pt x="2882" y="406"/>
                    <a:pt x="2370" y="584"/>
                  </a:cubicBezTo>
                  <a:cubicBezTo>
                    <a:pt x="1500" y="882"/>
                    <a:pt x="715" y="1049"/>
                    <a:pt x="0" y="1108"/>
                  </a:cubicBezTo>
                  <a:lnTo>
                    <a:pt x="6477" y="30552"/>
                  </a:lnTo>
                  <a:lnTo>
                    <a:pt x="3060" y="38279"/>
                  </a:lnTo>
                  <a:cubicBezTo>
                    <a:pt x="2393" y="39815"/>
                    <a:pt x="2882" y="41613"/>
                    <a:pt x="4227" y="42589"/>
                  </a:cubicBezTo>
                  <a:cubicBezTo>
                    <a:pt x="6501" y="44256"/>
                    <a:pt x="10740" y="46709"/>
                    <a:pt x="17800" y="48793"/>
                  </a:cubicBezTo>
                  <a:cubicBezTo>
                    <a:pt x="23044" y="50345"/>
                    <a:pt x="26763" y="50787"/>
                    <a:pt x="29286" y="50787"/>
                  </a:cubicBezTo>
                  <a:cubicBezTo>
                    <a:pt x="29994" y="50787"/>
                    <a:pt x="30608" y="50752"/>
                    <a:pt x="31135" y="50698"/>
                  </a:cubicBezTo>
                  <a:cubicBezTo>
                    <a:pt x="32659" y="50543"/>
                    <a:pt x="33909" y="49424"/>
                    <a:pt x="34231" y="47935"/>
                  </a:cubicBezTo>
                  <a:lnTo>
                    <a:pt x="34826" y="45245"/>
                  </a:lnTo>
                  <a:cubicBezTo>
                    <a:pt x="40005" y="43518"/>
                    <a:pt x="44696" y="40077"/>
                    <a:pt x="47851" y="35636"/>
                  </a:cubicBezTo>
                  <a:cubicBezTo>
                    <a:pt x="49316" y="33576"/>
                    <a:pt x="50102" y="31767"/>
                    <a:pt x="50316" y="29945"/>
                  </a:cubicBezTo>
                  <a:lnTo>
                    <a:pt x="50316" y="29933"/>
                  </a:lnTo>
                  <a:cubicBezTo>
                    <a:pt x="50614" y="27409"/>
                    <a:pt x="49685" y="25016"/>
                    <a:pt x="47887" y="23670"/>
                  </a:cubicBezTo>
                  <a:cubicBezTo>
                    <a:pt x="46831" y="22876"/>
                    <a:pt x="45486" y="22469"/>
                    <a:pt x="44050" y="22469"/>
                  </a:cubicBezTo>
                  <a:cubicBezTo>
                    <a:pt x="43204" y="22469"/>
                    <a:pt x="42327" y="22610"/>
                    <a:pt x="41458" y="22897"/>
                  </a:cubicBezTo>
                  <a:cubicBezTo>
                    <a:pt x="40791" y="23123"/>
                    <a:pt x="40160" y="23409"/>
                    <a:pt x="39565" y="23742"/>
                  </a:cubicBezTo>
                  <a:lnTo>
                    <a:pt x="40422" y="19813"/>
                  </a:lnTo>
                  <a:lnTo>
                    <a:pt x="40422" y="19813"/>
                  </a:lnTo>
                  <a:cubicBezTo>
                    <a:pt x="40380" y="19954"/>
                    <a:pt x="40108" y="20020"/>
                    <a:pt x="39644" y="20020"/>
                  </a:cubicBezTo>
                  <a:cubicBezTo>
                    <a:pt x="38142" y="20020"/>
                    <a:pt x="34624" y="19322"/>
                    <a:pt x="30314" y="18158"/>
                  </a:cubicBezTo>
                  <a:cubicBezTo>
                    <a:pt x="30099" y="18110"/>
                    <a:pt x="29897" y="18051"/>
                    <a:pt x="29683" y="17991"/>
                  </a:cubicBezTo>
                  <a:cubicBezTo>
                    <a:pt x="28956" y="17789"/>
                    <a:pt x="28206" y="17574"/>
                    <a:pt x="27444" y="17360"/>
                  </a:cubicBezTo>
                  <a:lnTo>
                    <a:pt x="27135" y="17265"/>
                  </a:lnTo>
                  <a:cubicBezTo>
                    <a:pt x="26587" y="17098"/>
                    <a:pt x="26051" y="16943"/>
                    <a:pt x="25527" y="16777"/>
                  </a:cubicBezTo>
                  <a:cubicBezTo>
                    <a:pt x="24884" y="16574"/>
                    <a:pt x="24265" y="16384"/>
                    <a:pt x="23658" y="16181"/>
                  </a:cubicBezTo>
                  <a:cubicBezTo>
                    <a:pt x="22920" y="15943"/>
                    <a:pt x="22205" y="15705"/>
                    <a:pt x="21527" y="15467"/>
                  </a:cubicBezTo>
                  <a:cubicBezTo>
                    <a:pt x="17276" y="13979"/>
                    <a:pt x="14443" y="12669"/>
                    <a:pt x="14585" y="12157"/>
                  </a:cubicBezTo>
                  <a:lnTo>
                    <a:pt x="14585" y="12157"/>
                  </a:lnTo>
                  <a:lnTo>
                    <a:pt x="11430" y="19313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6039025" y="1355750"/>
              <a:ext cx="256300" cy="84700"/>
            </a:xfrm>
            <a:custGeom>
              <a:avLst/>
              <a:gdLst/>
              <a:ahLst/>
              <a:cxnLst/>
              <a:rect l="l" t="t" r="r" b="b"/>
              <a:pathLst>
                <a:path w="10252" h="3388" extrusionOk="0">
                  <a:moveTo>
                    <a:pt x="3525" y="1"/>
                  </a:moveTo>
                  <a:cubicBezTo>
                    <a:pt x="3453" y="72"/>
                    <a:pt x="3382" y="144"/>
                    <a:pt x="3299" y="203"/>
                  </a:cubicBezTo>
                  <a:cubicBezTo>
                    <a:pt x="2382" y="1001"/>
                    <a:pt x="1203" y="1513"/>
                    <a:pt x="1" y="1525"/>
                  </a:cubicBezTo>
                  <a:cubicBezTo>
                    <a:pt x="4311" y="2689"/>
                    <a:pt x="7829" y="3387"/>
                    <a:pt x="9331" y="3387"/>
                  </a:cubicBezTo>
                  <a:cubicBezTo>
                    <a:pt x="9795" y="3387"/>
                    <a:pt x="10067" y="3321"/>
                    <a:pt x="10109" y="3180"/>
                  </a:cubicBezTo>
                  <a:cubicBezTo>
                    <a:pt x="10252" y="2680"/>
                    <a:pt x="7585" y="1430"/>
                    <a:pt x="3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6106300" y="955700"/>
              <a:ext cx="293500" cy="192325"/>
            </a:xfrm>
            <a:custGeom>
              <a:avLst/>
              <a:gdLst/>
              <a:ahLst/>
              <a:cxnLst/>
              <a:rect l="l" t="t" r="r" b="b"/>
              <a:pathLst>
                <a:path w="11740" h="7693" extrusionOk="0">
                  <a:moveTo>
                    <a:pt x="9585" y="1"/>
                  </a:moveTo>
                  <a:cubicBezTo>
                    <a:pt x="8579" y="1"/>
                    <a:pt x="7577" y="329"/>
                    <a:pt x="6823" y="989"/>
                  </a:cubicBezTo>
                  <a:cubicBezTo>
                    <a:pt x="6263" y="1477"/>
                    <a:pt x="5846" y="2132"/>
                    <a:pt x="5251" y="2573"/>
                  </a:cubicBezTo>
                  <a:cubicBezTo>
                    <a:pt x="4572" y="3061"/>
                    <a:pt x="3727" y="3251"/>
                    <a:pt x="2989" y="3632"/>
                  </a:cubicBezTo>
                  <a:cubicBezTo>
                    <a:pt x="1441" y="4418"/>
                    <a:pt x="381" y="5990"/>
                    <a:pt x="0" y="7692"/>
                  </a:cubicBezTo>
                  <a:cubicBezTo>
                    <a:pt x="855" y="6982"/>
                    <a:pt x="1966" y="6614"/>
                    <a:pt x="3076" y="6614"/>
                  </a:cubicBezTo>
                  <a:cubicBezTo>
                    <a:pt x="3621" y="6614"/>
                    <a:pt x="4166" y="6702"/>
                    <a:pt x="4680" y="6883"/>
                  </a:cubicBezTo>
                  <a:cubicBezTo>
                    <a:pt x="4822" y="5966"/>
                    <a:pt x="5346" y="5133"/>
                    <a:pt x="5918" y="4382"/>
                  </a:cubicBezTo>
                  <a:cubicBezTo>
                    <a:pt x="6644" y="3454"/>
                    <a:pt x="7478" y="2596"/>
                    <a:pt x="8466" y="1930"/>
                  </a:cubicBezTo>
                  <a:cubicBezTo>
                    <a:pt x="9442" y="1263"/>
                    <a:pt x="10573" y="799"/>
                    <a:pt x="11740" y="668"/>
                  </a:cubicBezTo>
                  <a:lnTo>
                    <a:pt x="11740" y="656"/>
                  </a:lnTo>
                  <a:cubicBezTo>
                    <a:pt x="11716" y="537"/>
                    <a:pt x="11585" y="465"/>
                    <a:pt x="11466" y="406"/>
                  </a:cubicBezTo>
                  <a:cubicBezTo>
                    <a:pt x="10880" y="136"/>
                    <a:pt x="10232" y="1"/>
                    <a:pt x="9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6023250" y="1192050"/>
              <a:ext cx="181300" cy="201825"/>
            </a:xfrm>
            <a:custGeom>
              <a:avLst/>
              <a:gdLst/>
              <a:ahLst/>
              <a:cxnLst/>
              <a:rect l="l" t="t" r="r" b="b"/>
              <a:pathLst>
                <a:path w="7252" h="8073" extrusionOk="0">
                  <a:moveTo>
                    <a:pt x="7251" y="0"/>
                  </a:moveTo>
                  <a:cubicBezTo>
                    <a:pt x="6549" y="120"/>
                    <a:pt x="5882" y="501"/>
                    <a:pt x="5394" y="1048"/>
                  </a:cubicBezTo>
                  <a:cubicBezTo>
                    <a:pt x="4156" y="2406"/>
                    <a:pt x="4120" y="4489"/>
                    <a:pt x="3084" y="6001"/>
                  </a:cubicBezTo>
                  <a:cubicBezTo>
                    <a:pt x="3049" y="6049"/>
                    <a:pt x="3025" y="6096"/>
                    <a:pt x="2989" y="6132"/>
                  </a:cubicBezTo>
                  <a:cubicBezTo>
                    <a:pt x="2287" y="7085"/>
                    <a:pt x="1179" y="7728"/>
                    <a:pt x="12" y="7870"/>
                  </a:cubicBezTo>
                  <a:lnTo>
                    <a:pt x="1" y="7906"/>
                  </a:lnTo>
                  <a:cubicBezTo>
                    <a:pt x="215" y="7966"/>
                    <a:pt x="417" y="8025"/>
                    <a:pt x="632" y="8073"/>
                  </a:cubicBezTo>
                  <a:cubicBezTo>
                    <a:pt x="1834" y="8061"/>
                    <a:pt x="3013" y="7537"/>
                    <a:pt x="3930" y="6751"/>
                  </a:cubicBezTo>
                  <a:cubicBezTo>
                    <a:pt x="4013" y="6692"/>
                    <a:pt x="4084" y="6620"/>
                    <a:pt x="4156" y="6549"/>
                  </a:cubicBezTo>
                  <a:cubicBezTo>
                    <a:pt x="5037" y="5727"/>
                    <a:pt x="5680" y="4668"/>
                    <a:pt x="6144" y="3560"/>
                  </a:cubicBezTo>
                  <a:cubicBezTo>
                    <a:pt x="6632" y="2417"/>
                    <a:pt x="6954" y="1215"/>
                    <a:pt x="7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5899425" y="776825"/>
              <a:ext cx="287850" cy="597125"/>
            </a:xfrm>
            <a:custGeom>
              <a:avLst/>
              <a:gdLst/>
              <a:ahLst/>
              <a:cxnLst/>
              <a:rect l="l" t="t" r="r" b="b"/>
              <a:pathLst>
                <a:path w="11514" h="23885" extrusionOk="0">
                  <a:moveTo>
                    <a:pt x="6656" y="0"/>
                  </a:moveTo>
                  <a:cubicBezTo>
                    <a:pt x="6394" y="0"/>
                    <a:pt x="6120" y="24"/>
                    <a:pt x="5870" y="119"/>
                  </a:cubicBezTo>
                  <a:cubicBezTo>
                    <a:pt x="7013" y="381"/>
                    <a:pt x="7823" y="1524"/>
                    <a:pt x="7882" y="2691"/>
                  </a:cubicBezTo>
                  <a:cubicBezTo>
                    <a:pt x="7942" y="3846"/>
                    <a:pt x="7323" y="4989"/>
                    <a:pt x="6430" y="5739"/>
                  </a:cubicBezTo>
                  <a:cubicBezTo>
                    <a:pt x="5358" y="6632"/>
                    <a:pt x="3846" y="7096"/>
                    <a:pt x="3132" y="8275"/>
                  </a:cubicBezTo>
                  <a:cubicBezTo>
                    <a:pt x="3084" y="8335"/>
                    <a:pt x="3060" y="8394"/>
                    <a:pt x="3025" y="8454"/>
                  </a:cubicBezTo>
                  <a:cubicBezTo>
                    <a:pt x="2608" y="9251"/>
                    <a:pt x="2644" y="10228"/>
                    <a:pt x="2810" y="11121"/>
                  </a:cubicBezTo>
                  <a:cubicBezTo>
                    <a:pt x="2965" y="12014"/>
                    <a:pt x="3239" y="12895"/>
                    <a:pt x="3263" y="13800"/>
                  </a:cubicBezTo>
                  <a:cubicBezTo>
                    <a:pt x="3275" y="14871"/>
                    <a:pt x="2929" y="15931"/>
                    <a:pt x="2287" y="16776"/>
                  </a:cubicBezTo>
                  <a:cubicBezTo>
                    <a:pt x="1846" y="17348"/>
                    <a:pt x="1286" y="17824"/>
                    <a:pt x="870" y="18395"/>
                  </a:cubicBezTo>
                  <a:cubicBezTo>
                    <a:pt x="453" y="18979"/>
                    <a:pt x="203" y="19669"/>
                    <a:pt x="120" y="20372"/>
                  </a:cubicBezTo>
                  <a:cubicBezTo>
                    <a:pt x="1" y="21384"/>
                    <a:pt x="227" y="22444"/>
                    <a:pt x="786" y="23301"/>
                  </a:cubicBezTo>
                  <a:cubicBezTo>
                    <a:pt x="1310" y="23467"/>
                    <a:pt x="1846" y="23622"/>
                    <a:pt x="2394" y="23789"/>
                  </a:cubicBezTo>
                  <a:lnTo>
                    <a:pt x="2703" y="23884"/>
                  </a:lnTo>
                  <a:cubicBezTo>
                    <a:pt x="2799" y="22955"/>
                    <a:pt x="3394" y="22170"/>
                    <a:pt x="4108" y="21515"/>
                  </a:cubicBezTo>
                  <a:cubicBezTo>
                    <a:pt x="4370" y="21277"/>
                    <a:pt x="4632" y="21062"/>
                    <a:pt x="4906" y="20872"/>
                  </a:cubicBezTo>
                  <a:cubicBezTo>
                    <a:pt x="6001" y="20074"/>
                    <a:pt x="7240" y="19300"/>
                    <a:pt x="7752" y="18038"/>
                  </a:cubicBezTo>
                  <a:cubicBezTo>
                    <a:pt x="8144" y="17098"/>
                    <a:pt x="8049" y="16050"/>
                    <a:pt x="8013" y="15026"/>
                  </a:cubicBezTo>
                  <a:cubicBezTo>
                    <a:pt x="8002" y="14312"/>
                    <a:pt x="8013" y="13609"/>
                    <a:pt x="8240" y="12942"/>
                  </a:cubicBezTo>
                  <a:cubicBezTo>
                    <a:pt x="8728" y="11502"/>
                    <a:pt x="10121" y="10549"/>
                    <a:pt x="10823" y="9192"/>
                  </a:cubicBezTo>
                  <a:cubicBezTo>
                    <a:pt x="11204" y="8454"/>
                    <a:pt x="11359" y="7608"/>
                    <a:pt x="11419" y="6763"/>
                  </a:cubicBezTo>
                  <a:cubicBezTo>
                    <a:pt x="11514" y="5227"/>
                    <a:pt x="11264" y="3632"/>
                    <a:pt x="10442" y="2322"/>
                  </a:cubicBezTo>
                  <a:cubicBezTo>
                    <a:pt x="9633" y="1012"/>
                    <a:pt x="8204" y="36"/>
                    <a:pt x="6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5967300" y="1121175"/>
              <a:ext cx="339350" cy="268550"/>
            </a:xfrm>
            <a:custGeom>
              <a:avLst/>
              <a:gdLst/>
              <a:ahLst/>
              <a:cxnLst/>
              <a:rect l="l" t="t" r="r" b="b"/>
              <a:pathLst>
                <a:path w="13574" h="10742" extrusionOk="0">
                  <a:moveTo>
                    <a:pt x="8638" y="1"/>
                  </a:moveTo>
                  <a:cubicBezTo>
                    <a:pt x="7529" y="1"/>
                    <a:pt x="6414" y="372"/>
                    <a:pt x="5560" y="1073"/>
                  </a:cubicBezTo>
                  <a:cubicBezTo>
                    <a:pt x="5489" y="1133"/>
                    <a:pt x="5418" y="1192"/>
                    <a:pt x="5358" y="1252"/>
                  </a:cubicBezTo>
                  <a:lnTo>
                    <a:pt x="5310" y="1252"/>
                  </a:lnTo>
                  <a:cubicBezTo>
                    <a:pt x="5334" y="2288"/>
                    <a:pt x="5429" y="3324"/>
                    <a:pt x="5048" y="4264"/>
                  </a:cubicBezTo>
                  <a:cubicBezTo>
                    <a:pt x="4525" y="5526"/>
                    <a:pt x="3298" y="6300"/>
                    <a:pt x="2203" y="7098"/>
                  </a:cubicBezTo>
                  <a:cubicBezTo>
                    <a:pt x="1929" y="7288"/>
                    <a:pt x="1655" y="7515"/>
                    <a:pt x="1393" y="7741"/>
                  </a:cubicBezTo>
                  <a:cubicBezTo>
                    <a:pt x="679" y="8396"/>
                    <a:pt x="84" y="9181"/>
                    <a:pt x="0" y="10110"/>
                  </a:cubicBezTo>
                  <a:cubicBezTo>
                    <a:pt x="762" y="10324"/>
                    <a:pt x="1512" y="10539"/>
                    <a:pt x="2239" y="10741"/>
                  </a:cubicBezTo>
                  <a:lnTo>
                    <a:pt x="2250" y="10705"/>
                  </a:lnTo>
                  <a:cubicBezTo>
                    <a:pt x="3417" y="10563"/>
                    <a:pt x="4525" y="9920"/>
                    <a:pt x="5227" y="8979"/>
                  </a:cubicBezTo>
                  <a:cubicBezTo>
                    <a:pt x="5263" y="8931"/>
                    <a:pt x="5287" y="8884"/>
                    <a:pt x="5322" y="8848"/>
                  </a:cubicBezTo>
                  <a:cubicBezTo>
                    <a:pt x="6358" y="7336"/>
                    <a:pt x="6394" y="5241"/>
                    <a:pt x="7632" y="3883"/>
                  </a:cubicBezTo>
                  <a:cubicBezTo>
                    <a:pt x="8120" y="3336"/>
                    <a:pt x="8787" y="2955"/>
                    <a:pt x="9489" y="2847"/>
                  </a:cubicBezTo>
                  <a:cubicBezTo>
                    <a:pt x="9616" y="2828"/>
                    <a:pt x="9742" y="2808"/>
                    <a:pt x="9869" y="2808"/>
                  </a:cubicBezTo>
                  <a:cubicBezTo>
                    <a:pt x="9897" y="2808"/>
                    <a:pt x="9925" y="2809"/>
                    <a:pt x="9954" y="2812"/>
                  </a:cubicBezTo>
                  <a:cubicBezTo>
                    <a:pt x="10680" y="2812"/>
                    <a:pt x="11394" y="3133"/>
                    <a:pt x="11966" y="3586"/>
                  </a:cubicBezTo>
                  <a:cubicBezTo>
                    <a:pt x="12537" y="4050"/>
                    <a:pt x="12978" y="4657"/>
                    <a:pt x="13347" y="5300"/>
                  </a:cubicBezTo>
                  <a:cubicBezTo>
                    <a:pt x="13573" y="3383"/>
                    <a:pt x="12490" y="1371"/>
                    <a:pt x="10763" y="490"/>
                  </a:cubicBezTo>
                  <a:cubicBezTo>
                    <a:pt x="10597" y="407"/>
                    <a:pt x="10418" y="335"/>
                    <a:pt x="10240" y="276"/>
                  </a:cubicBezTo>
                  <a:cubicBezTo>
                    <a:pt x="9729" y="91"/>
                    <a:pt x="9184" y="1"/>
                    <a:pt x="8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5804775" y="851050"/>
              <a:ext cx="178325" cy="508300"/>
            </a:xfrm>
            <a:custGeom>
              <a:avLst/>
              <a:gdLst/>
              <a:ahLst/>
              <a:cxnLst/>
              <a:rect l="l" t="t" r="r" b="b"/>
              <a:pathLst>
                <a:path w="7133" h="20332" extrusionOk="0">
                  <a:moveTo>
                    <a:pt x="1386" y="0"/>
                  </a:moveTo>
                  <a:cubicBezTo>
                    <a:pt x="908" y="0"/>
                    <a:pt x="437" y="74"/>
                    <a:pt x="0" y="258"/>
                  </a:cubicBezTo>
                  <a:cubicBezTo>
                    <a:pt x="1215" y="651"/>
                    <a:pt x="2441" y="1484"/>
                    <a:pt x="2632" y="2746"/>
                  </a:cubicBezTo>
                  <a:cubicBezTo>
                    <a:pt x="2751" y="3556"/>
                    <a:pt x="2417" y="4354"/>
                    <a:pt x="2298" y="5151"/>
                  </a:cubicBezTo>
                  <a:cubicBezTo>
                    <a:pt x="2215" y="5711"/>
                    <a:pt x="2227" y="6294"/>
                    <a:pt x="2346" y="6854"/>
                  </a:cubicBezTo>
                  <a:cubicBezTo>
                    <a:pt x="2417" y="7199"/>
                    <a:pt x="2524" y="7544"/>
                    <a:pt x="2667" y="7854"/>
                  </a:cubicBezTo>
                  <a:cubicBezTo>
                    <a:pt x="2953" y="8485"/>
                    <a:pt x="3382" y="9068"/>
                    <a:pt x="3429" y="9759"/>
                  </a:cubicBezTo>
                  <a:cubicBezTo>
                    <a:pt x="3465" y="10116"/>
                    <a:pt x="3394" y="10485"/>
                    <a:pt x="3275" y="10831"/>
                  </a:cubicBezTo>
                  <a:cubicBezTo>
                    <a:pt x="2763" y="12367"/>
                    <a:pt x="1536" y="13617"/>
                    <a:pt x="1227" y="15200"/>
                  </a:cubicBezTo>
                  <a:cubicBezTo>
                    <a:pt x="1131" y="15700"/>
                    <a:pt x="1131" y="16212"/>
                    <a:pt x="1203" y="16700"/>
                  </a:cubicBezTo>
                  <a:cubicBezTo>
                    <a:pt x="1381" y="17808"/>
                    <a:pt x="1965" y="18879"/>
                    <a:pt x="2715" y="19736"/>
                  </a:cubicBezTo>
                  <a:cubicBezTo>
                    <a:pt x="3322" y="19939"/>
                    <a:pt x="3941" y="20129"/>
                    <a:pt x="4572" y="20332"/>
                  </a:cubicBezTo>
                  <a:lnTo>
                    <a:pt x="4584" y="20332"/>
                  </a:lnTo>
                  <a:cubicBezTo>
                    <a:pt x="4013" y="19475"/>
                    <a:pt x="3787" y="18415"/>
                    <a:pt x="3906" y="17403"/>
                  </a:cubicBezTo>
                  <a:cubicBezTo>
                    <a:pt x="3989" y="16688"/>
                    <a:pt x="4239" y="16010"/>
                    <a:pt x="4656" y="15426"/>
                  </a:cubicBezTo>
                  <a:cubicBezTo>
                    <a:pt x="5072" y="14843"/>
                    <a:pt x="5632" y="14379"/>
                    <a:pt x="6073" y="13807"/>
                  </a:cubicBezTo>
                  <a:cubicBezTo>
                    <a:pt x="6715" y="12962"/>
                    <a:pt x="7073" y="11902"/>
                    <a:pt x="7049" y="10831"/>
                  </a:cubicBezTo>
                  <a:cubicBezTo>
                    <a:pt x="7037" y="9926"/>
                    <a:pt x="6763" y="9045"/>
                    <a:pt x="6596" y="8140"/>
                  </a:cubicBezTo>
                  <a:cubicBezTo>
                    <a:pt x="6442" y="7247"/>
                    <a:pt x="6394" y="6282"/>
                    <a:pt x="6811" y="5473"/>
                  </a:cubicBezTo>
                  <a:cubicBezTo>
                    <a:pt x="6846" y="5413"/>
                    <a:pt x="6882" y="5354"/>
                    <a:pt x="6918" y="5306"/>
                  </a:cubicBezTo>
                  <a:lnTo>
                    <a:pt x="6882" y="5282"/>
                  </a:lnTo>
                  <a:cubicBezTo>
                    <a:pt x="7132" y="4092"/>
                    <a:pt x="6692" y="2818"/>
                    <a:pt x="5870" y="1913"/>
                  </a:cubicBezTo>
                  <a:cubicBezTo>
                    <a:pt x="5061" y="996"/>
                    <a:pt x="3906" y="436"/>
                    <a:pt x="2727" y="163"/>
                  </a:cubicBezTo>
                  <a:cubicBezTo>
                    <a:pt x="2289" y="65"/>
                    <a:pt x="1834" y="0"/>
                    <a:pt x="1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5693150" y="986225"/>
              <a:ext cx="198275" cy="358250"/>
            </a:xfrm>
            <a:custGeom>
              <a:avLst/>
              <a:gdLst/>
              <a:ahLst/>
              <a:cxnLst/>
              <a:rect l="l" t="t" r="r" b="b"/>
              <a:pathLst>
                <a:path w="7931" h="14330" extrusionOk="0">
                  <a:moveTo>
                    <a:pt x="3526" y="1"/>
                  </a:moveTo>
                  <a:cubicBezTo>
                    <a:pt x="2170" y="1"/>
                    <a:pt x="838" y="645"/>
                    <a:pt x="1" y="1709"/>
                  </a:cubicBezTo>
                  <a:cubicBezTo>
                    <a:pt x="1215" y="1995"/>
                    <a:pt x="2489" y="2388"/>
                    <a:pt x="3287" y="3340"/>
                  </a:cubicBezTo>
                  <a:cubicBezTo>
                    <a:pt x="3822" y="3995"/>
                    <a:pt x="4061" y="4852"/>
                    <a:pt x="4084" y="5697"/>
                  </a:cubicBezTo>
                  <a:cubicBezTo>
                    <a:pt x="4108" y="6543"/>
                    <a:pt x="3930" y="7388"/>
                    <a:pt x="3691" y="8198"/>
                  </a:cubicBezTo>
                  <a:cubicBezTo>
                    <a:pt x="3489" y="8876"/>
                    <a:pt x="3239" y="9555"/>
                    <a:pt x="3251" y="10258"/>
                  </a:cubicBezTo>
                  <a:cubicBezTo>
                    <a:pt x="3263" y="10424"/>
                    <a:pt x="3275" y="10591"/>
                    <a:pt x="3299" y="10758"/>
                  </a:cubicBezTo>
                  <a:cubicBezTo>
                    <a:pt x="3501" y="11841"/>
                    <a:pt x="4251" y="12782"/>
                    <a:pt x="5049" y="13615"/>
                  </a:cubicBezTo>
                  <a:cubicBezTo>
                    <a:pt x="5727" y="13853"/>
                    <a:pt x="6442" y="14091"/>
                    <a:pt x="7180" y="14329"/>
                  </a:cubicBezTo>
                  <a:cubicBezTo>
                    <a:pt x="6418" y="13472"/>
                    <a:pt x="5846" y="12401"/>
                    <a:pt x="5668" y="11293"/>
                  </a:cubicBezTo>
                  <a:cubicBezTo>
                    <a:pt x="5596" y="10805"/>
                    <a:pt x="5596" y="10293"/>
                    <a:pt x="5692" y="9793"/>
                  </a:cubicBezTo>
                  <a:cubicBezTo>
                    <a:pt x="6001" y="8210"/>
                    <a:pt x="7228" y="6960"/>
                    <a:pt x="7740" y="5424"/>
                  </a:cubicBezTo>
                  <a:cubicBezTo>
                    <a:pt x="7847" y="5078"/>
                    <a:pt x="7930" y="4709"/>
                    <a:pt x="7894" y="4352"/>
                  </a:cubicBezTo>
                  <a:cubicBezTo>
                    <a:pt x="7847" y="3661"/>
                    <a:pt x="7418" y="3078"/>
                    <a:pt x="7132" y="2447"/>
                  </a:cubicBezTo>
                  <a:cubicBezTo>
                    <a:pt x="6989" y="2137"/>
                    <a:pt x="6882" y="1792"/>
                    <a:pt x="6811" y="1447"/>
                  </a:cubicBezTo>
                  <a:cubicBezTo>
                    <a:pt x="6025" y="602"/>
                    <a:pt x="4894" y="66"/>
                    <a:pt x="3739" y="6"/>
                  </a:cubicBezTo>
                  <a:cubicBezTo>
                    <a:pt x="3668" y="3"/>
                    <a:pt x="3597" y="1"/>
                    <a:pt x="3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5642250" y="1238625"/>
              <a:ext cx="177125" cy="88000"/>
            </a:xfrm>
            <a:custGeom>
              <a:avLst/>
              <a:gdLst/>
              <a:ahLst/>
              <a:cxnLst/>
              <a:rect l="l" t="t" r="r" b="b"/>
              <a:pathLst>
                <a:path w="7085" h="3520" extrusionOk="0">
                  <a:moveTo>
                    <a:pt x="926" y="1"/>
                  </a:moveTo>
                  <a:cubicBezTo>
                    <a:pt x="458" y="1"/>
                    <a:pt x="185" y="68"/>
                    <a:pt x="143" y="209"/>
                  </a:cubicBezTo>
                  <a:cubicBezTo>
                    <a:pt x="1" y="721"/>
                    <a:pt x="2834" y="2031"/>
                    <a:pt x="7085" y="3519"/>
                  </a:cubicBezTo>
                  <a:cubicBezTo>
                    <a:pt x="6287" y="2686"/>
                    <a:pt x="5537" y="1745"/>
                    <a:pt x="5335" y="662"/>
                  </a:cubicBezTo>
                  <a:cubicBezTo>
                    <a:pt x="3350" y="235"/>
                    <a:pt x="1799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5132075" y="777125"/>
              <a:ext cx="351250" cy="191375"/>
            </a:xfrm>
            <a:custGeom>
              <a:avLst/>
              <a:gdLst/>
              <a:ahLst/>
              <a:cxnLst/>
              <a:rect l="l" t="t" r="r" b="b"/>
              <a:pathLst>
                <a:path w="14050" h="7655" extrusionOk="0">
                  <a:moveTo>
                    <a:pt x="13359" y="0"/>
                  </a:moveTo>
                  <a:lnTo>
                    <a:pt x="13359" y="0"/>
                  </a:lnTo>
                  <a:cubicBezTo>
                    <a:pt x="13490" y="798"/>
                    <a:pt x="10752" y="2417"/>
                    <a:pt x="7144" y="3667"/>
                  </a:cubicBezTo>
                  <a:cubicBezTo>
                    <a:pt x="4717" y="4506"/>
                    <a:pt x="2498" y="4968"/>
                    <a:pt x="1185" y="4968"/>
                  </a:cubicBezTo>
                  <a:cubicBezTo>
                    <a:pt x="559" y="4968"/>
                    <a:pt x="139" y="4863"/>
                    <a:pt x="0" y="4644"/>
                  </a:cubicBezTo>
                  <a:lnTo>
                    <a:pt x="0" y="4644"/>
                  </a:lnTo>
                  <a:cubicBezTo>
                    <a:pt x="235" y="5090"/>
                    <a:pt x="1717" y="7655"/>
                    <a:pt x="5243" y="7655"/>
                  </a:cubicBezTo>
                  <a:cubicBezTo>
                    <a:pt x="5475" y="7655"/>
                    <a:pt x="5715" y="7644"/>
                    <a:pt x="5965" y="7620"/>
                  </a:cubicBezTo>
                  <a:cubicBezTo>
                    <a:pt x="6680" y="7561"/>
                    <a:pt x="7465" y="7394"/>
                    <a:pt x="8335" y="7096"/>
                  </a:cubicBezTo>
                  <a:cubicBezTo>
                    <a:pt x="8835" y="6918"/>
                    <a:pt x="9287" y="6727"/>
                    <a:pt x="9704" y="6513"/>
                  </a:cubicBezTo>
                  <a:cubicBezTo>
                    <a:pt x="14050" y="4322"/>
                    <a:pt x="13454" y="500"/>
                    <a:pt x="13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5124625" y="765900"/>
              <a:ext cx="344700" cy="135550"/>
            </a:xfrm>
            <a:custGeom>
              <a:avLst/>
              <a:gdLst/>
              <a:ahLst/>
              <a:cxnLst/>
              <a:rect l="l" t="t" r="r" b="b"/>
              <a:pathLst>
                <a:path w="13788" h="5422" extrusionOk="0">
                  <a:moveTo>
                    <a:pt x="12443" y="0"/>
                  </a:moveTo>
                  <a:cubicBezTo>
                    <a:pt x="11133" y="0"/>
                    <a:pt x="8909" y="467"/>
                    <a:pt x="6478" y="1306"/>
                  </a:cubicBezTo>
                  <a:cubicBezTo>
                    <a:pt x="2775" y="2592"/>
                    <a:pt x="1" y="4259"/>
                    <a:pt x="274" y="5033"/>
                  </a:cubicBezTo>
                  <a:cubicBezTo>
                    <a:pt x="274" y="5033"/>
                    <a:pt x="274" y="5033"/>
                    <a:pt x="274" y="5045"/>
                  </a:cubicBezTo>
                  <a:cubicBezTo>
                    <a:pt x="286" y="5045"/>
                    <a:pt x="286" y="5069"/>
                    <a:pt x="298" y="5081"/>
                  </a:cubicBezTo>
                  <a:cubicBezTo>
                    <a:pt x="298" y="5093"/>
                    <a:pt x="298" y="5093"/>
                    <a:pt x="298" y="5093"/>
                  </a:cubicBezTo>
                  <a:cubicBezTo>
                    <a:pt x="437" y="5316"/>
                    <a:pt x="857" y="5422"/>
                    <a:pt x="1483" y="5422"/>
                  </a:cubicBezTo>
                  <a:cubicBezTo>
                    <a:pt x="2796" y="5422"/>
                    <a:pt x="5016" y="4955"/>
                    <a:pt x="7442" y="4116"/>
                  </a:cubicBezTo>
                  <a:cubicBezTo>
                    <a:pt x="11050" y="2866"/>
                    <a:pt x="13788" y="1247"/>
                    <a:pt x="13657" y="449"/>
                  </a:cubicBezTo>
                  <a:cubicBezTo>
                    <a:pt x="13657" y="413"/>
                    <a:pt x="13645" y="390"/>
                    <a:pt x="13645" y="390"/>
                  </a:cubicBezTo>
                  <a:cubicBezTo>
                    <a:pt x="13556" y="126"/>
                    <a:pt x="13122" y="0"/>
                    <a:pt x="1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5126029" y="757454"/>
              <a:ext cx="346475" cy="148325"/>
            </a:xfrm>
            <a:custGeom>
              <a:avLst/>
              <a:gdLst/>
              <a:ahLst/>
              <a:cxnLst/>
              <a:rect l="l" t="t" r="r" b="b"/>
              <a:pathLst>
                <a:path w="13859" h="5933" extrusionOk="0">
                  <a:moveTo>
                    <a:pt x="12376" y="1"/>
                  </a:moveTo>
                  <a:cubicBezTo>
                    <a:pt x="12155" y="1"/>
                    <a:pt x="11932" y="27"/>
                    <a:pt x="11716" y="46"/>
                  </a:cubicBezTo>
                  <a:cubicBezTo>
                    <a:pt x="11251" y="82"/>
                    <a:pt x="10787" y="153"/>
                    <a:pt x="10323" y="236"/>
                  </a:cubicBezTo>
                  <a:cubicBezTo>
                    <a:pt x="8525" y="570"/>
                    <a:pt x="6775" y="1165"/>
                    <a:pt x="5048" y="1760"/>
                  </a:cubicBezTo>
                  <a:cubicBezTo>
                    <a:pt x="4227" y="2034"/>
                    <a:pt x="3417" y="2332"/>
                    <a:pt x="2643" y="2713"/>
                  </a:cubicBezTo>
                  <a:cubicBezTo>
                    <a:pt x="1917" y="3070"/>
                    <a:pt x="1167" y="3487"/>
                    <a:pt x="595" y="4082"/>
                  </a:cubicBezTo>
                  <a:cubicBezTo>
                    <a:pt x="321" y="4368"/>
                    <a:pt x="0" y="4761"/>
                    <a:pt x="71" y="5201"/>
                  </a:cubicBezTo>
                  <a:cubicBezTo>
                    <a:pt x="119" y="5606"/>
                    <a:pt x="524" y="5785"/>
                    <a:pt x="893" y="5868"/>
                  </a:cubicBezTo>
                  <a:cubicBezTo>
                    <a:pt x="1094" y="5916"/>
                    <a:pt x="1301" y="5933"/>
                    <a:pt x="1507" y="5933"/>
                  </a:cubicBezTo>
                  <a:cubicBezTo>
                    <a:pt x="1765" y="5933"/>
                    <a:pt x="2023" y="5906"/>
                    <a:pt x="2274" y="5880"/>
                  </a:cubicBezTo>
                  <a:cubicBezTo>
                    <a:pt x="2774" y="5820"/>
                    <a:pt x="3274" y="5773"/>
                    <a:pt x="3762" y="5606"/>
                  </a:cubicBezTo>
                  <a:cubicBezTo>
                    <a:pt x="3917" y="5547"/>
                    <a:pt x="3893" y="5308"/>
                    <a:pt x="3715" y="5308"/>
                  </a:cubicBezTo>
                  <a:cubicBezTo>
                    <a:pt x="3655" y="5305"/>
                    <a:pt x="3594" y="5304"/>
                    <a:pt x="3534" y="5304"/>
                  </a:cubicBezTo>
                  <a:cubicBezTo>
                    <a:pt x="2897" y="5304"/>
                    <a:pt x="2260" y="5453"/>
                    <a:pt x="1614" y="5453"/>
                  </a:cubicBezTo>
                  <a:cubicBezTo>
                    <a:pt x="1572" y="5453"/>
                    <a:pt x="1530" y="5453"/>
                    <a:pt x="1488" y="5451"/>
                  </a:cubicBezTo>
                  <a:cubicBezTo>
                    <a:pt x="1274" y="5451"/>
                    <a:pt x="643" y="5404"/>
                    <a:pt x="583" y="5118"/>
                  </a:cubicBezTo>
                  <a:cubicBezTo>
                    <a:pt x="536" y="4832"/>
                    <a:pt x="1024" y="4415"/>
                    <a:pt x="1214" y="4261"/>
                  </a:cubicBezTo>
                  <a:cubicBezTo>
                    <a:pt x="2274" y="3332"/>
                    <a:pt x="3703" y="2808"/>
                    <a:pt x="5013" y="2356"/>
                  </a:cubicBezTo>
                  <a:cubicBezTo>
                    <a:pt x="6441" y="1867"/>
                    <a:pt x="7894" y="1379"/>
                    <a:pt x="9370" y="1022"/>
                  </a:cubicBezTo>
                  <a:cubicBezTo>
                    <a:pt x="10144" y="832"/>
                    <a:pt x="10918" y="689"/>
                    <a:pt x="11716" y="617"/>
                  </a:cubicBezTo>
                  <a:cubicBezTo>
                    <a:pt x="11919" y="595"/>
                    <a:pt x="12151" y="558"/>
                    <a:pt x="12375" y="558"/>
                  </a:cubicBezTo>
                  <a:cubicBezTo>
                    <a:pt x="12505" y="558"/>
                    <a:pt x="12633" y="570"/>
                    <a:pt x="12752" y="605"/>
                  </a:cubicBezTo>
                  <a:cubicBezTo>
                    <a:pt x="12871" y="653"/>
                    <a:pt x="12978" y="713"/>
                    <a:pt x="13073" y="808"/>
                  </a:cubicBezTo>
                  <a:cubicBezTo>
                    <a:pt x="13216" y="986"/>
                    <a:pt x="13168" y="1165"/>
                    <a:pt x="13025" y="1332"/>
                  </a:cubicBezTo>
                  <a:cubicBezTo>
                    <a:pt x="12787" y="1617"/>
                    <a:pt x="12430" y="1808"/>
                    <a:pt x="12121" y="1998"/>
                  </a:cubicBezTo>
                  <a:cubicBezTo>
                    <a:pt x="11763" y="2225"/>
                    <a:pt x="11394" y="2451"/>
                    <a:pt x="11025" y="2653"/>
                  </a:cubicBezTo>
                  <a:cubicBezTo>
                    <a:pt x="10275" y="3058"/>
                    <a:pt x="9501" y="3380"/>
                    <a:pt x="8715" y="3725"/>
                  </a:cubicBezTo>
                  <a:cubicBezTo>
                    <a:pt x="8541" y="3801"/>
                    <a:pt x="8645" y="4066"/>
                    <a:pt x="8810" y="4066"/>
                  </a:cubicBezTo>
                  <a:cubicBezTo>
                    <a:pt x="8826" y="4066"/>
                    <a:pt x="8842" y="4063"/>
                    <a:pt x="8858" y="4058"/>
                  </a:cubicBezTo>
                  <a:cubicBezTo>
                    <a:pt x="9680" y="3808"/>
                    <a:pt x="10489" y="3427"/>
                    <a:pt x="11240" y="3022"/>
                  </a:cubicBezTo>
                  <a:cubicBezTo>
                    <a:pt x="11644" y="2808"/>
                    <a:pt x="12037" y="2570"/>
                    <a:pt x="12418" y="2320"/>
                  </a:cubicBezTo>
                  <a:cubicBezTo>
                    <a:pt x="12752" y="2118"/>
                    <a:pt x="13109" y="1915"/>
                    <a:pt x="13371" y="1617"/>
                  </a:cubicBezTo>
                  <a:cubicBezTo>
                    <a:pt x="13859" y="1058"/>
                    <a:pt x="13645" y="320"/>
                    <a:pt x="12942" y="82"/>
                  </a:cubicBezTo>
                  <a:cubicBezTo>
                    <a:pt x="12759" y="21"/>
                    <a:pt x="12568" y="1"/>
                    <a:pt x="12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5281275" y="937500"/>
              <a:ext cx="89025" cy="34900"/>
            </a:xfrm>
            <a:custGeom>
              <a:avLst/>
              <a:gdLst/>
              <a:ahLst/>
              <a:cxnLst/>
              <a:rect l="l" t="t" r="r" b="b"/>
              <a:pathLst>
                <a:path w="3561" h="1396" extrusionOk="0">
                  <a:moveTo>
                    <a:pt x="3318" y="0"/>
                  </a:moveTo>
                  <a:cubicBezTo>
                    <a:pt x="3307" y="0"/>
                    <a:pt x="3296" y="1"/>
                    <a:pt x="3283" y="3"/>
                  </a:cubicBezTo>
                  <a:cubicBezTo>
                    <a:pt x="3021" y="38"/>
                    <a:pt x="2760" y="157"/>
                    <a:pt x="2498" y="253"/>
                  </a:cubicBezTo>
                  <a:cubicBezTo>
                    <a:pt x="2236" y="348"/>
                    <a:pt x="1962" y="431"/>
                    <a:pt x="1688" y="527"/>
                  </a:cubicBezTo>
                  <a:cubicBezTo>
                    <a:pt x="1176" y="717"/>
                    <a:pt x="604" y="836"/>
                    <a:pt x="128" y="1110"/>
                  </a:cubicBezTo>
                  <a:cubicBezTo>
                    <a:pt x="1" y="1179"/>
                    <a:pt x="54" y="1384"/>
                    <a:pt x="188" y="1384"/>
                  </a:cubicBezTo>
                  <a:cubicBezTo>
                    <a:pt x="192" y="1384"/>
                    <a:pt x="196" y="1384"/>
                    <a:pt x="200" y="1384"/>
                  </a:cubicBezTo>
                  <a:lnTo>
                    <a:pt x="200" y="1396"/>
                  </a:lnTo>
                  <a:cubicBezTo>
                    <a:pt x="747" y="1384"/>
                    <a:pt x="1307" y="1181"/>
                    <a:pt x="1831" y="1015"/>
                  </a:cubicBezTo>
                  <a:cubicBezTo>
                    <a:pt x="2093" y="943"/>
                    <a:pt x="2355" y="848"/>
                    <a:pt x="2605" y="753"/>
                  </a:cubicBezTo>
                  <a:cubicBezTo>
                    <a:pt x="2867" y="657"/>
                    <a:pt x="3176" y="586"/>
                    <a:pt x="3402" y="431"/>
                  </a:cubicBezTo>
                  <a:cubicBezTo>
                    <a:pt x="3561" y="318"/>
                    <a:pt x="3536" y="0"/>
                    <a:pt x="3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5392800" y="1491925"/>
              <a:ext cx="66775" cy="260825"/>
            </a:xfrm>
            <a:custGeom>
              <a:avLst/>
              <a:gdLst/>
              <a:ahLst/>
              <a:cxnLst/>
              <a:rect l="l" t="t" r="r" b="b"/>
              <a:pathLst>
                <a:path w="2671" h="10433" extrusionOk="0">
                  <a:moveTo>
                    <a:pt x="140" y="0"/>
                  </a:moveTo>
                  <a:cubicBezTo>
                    <a:pt x="68" y="0"/>
                    <a:pt x="0" y="42"/>
                    <a:pt x="13" y="126"/>
                  </a:cubicBezTo>
                  <a:cubicBezTo>
                    <a:pt x="73" y="531"/>
                    <a:pt x="84" y="936"/>
                    <a:pt x="168" y="1340"/>
                  </a:cubicBezTo>
                  <a:cubicBezTo>
                    <a:pt x="251" y="1769"/>
                    <a:pt x="334" y="2186"/>
                    <a:pt x="430" y="2603"/>
                  </a:cubicBezTo>
                  <a:cubicBezTo>
                    <a:pt x="620" y="3460"/>
                    <a:pt x="787" y="4317"/>
                    <a:pt x="977" y="5162"/>
                  </a:cubicBezTo>
                  <a:cubicBezTo>
                    <a:pt x="1347" y="6853"/>
                    <a:pt x="1716" y="8544"/>
                    <a:pt x="2097" y="10234"/>
                  </a:cubicBezTo>
                  <a:cubicBezTo>
                    <a:pt x="2125" y="10373"/>
                    <a:pt x="2228" y="10433"/>
                    <a:pt x="2336" y="10433"/>
                  </a:cubicBezTo>
                  <a:cubicBezTo>
                    <a:pt x="2498" y="10433"/>
                    <a:pt x="2670" y="10298"/>
                    <a:pt x="2620" y="10092"/>
                  </a:cubicBezTo>
                  <a:cubicBezTo>
                    <a:pt x="2251" y="8413"/>
                    <a:pt x="1894" y="6746"/>
                    <a:pt x="1525" y="5067"/>
                  </a:cubicBezTo>
                  <a:cubicBezTo>
                    <a:pt x="1335" y="4234"/>
                    <a:pt x="1144" y="3400"/>
                    <a:pt x="954" y="2567"/>
                  </a:cubicBezTo>
                  <a:cubicBezTo>
                    <a:pt x="870" y="2162"/>
                    <a:pt x="775" y="1769"/>
                    <a:pt x="680" y="1364"/>
                  </a:cubicBezTo>
                  <a:cubicBezTo>
                    <a:pt x="573" y="936"/>
                    <a:pt x="418" y="519"/>
                    <a:pt x="287" y="90"/>
                  </a:cubicBezTo>
                  <a:cubicBezTo>
                    <a:pt x="265" y="30"/>
                    <a:pt x="201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5472600" y="1498225"/>
              <a:ext cx="137825" cy="256550"/>
            </a:xfrm>
            <a:custGeom>
              <a:avLst/>
              <a:gdLst/>
              <a:ahLst/>
              <a:cxnLst/>
              <a:rect l="l" t="t" r="r" b="b"/>
              <a:pathLst>
                <a:path w="5513" h="10262" extrusionOk="0">
                  <a:moveTo>
                    <a:pt x="5347" y="0"/>
                  </a:moveTo>
                  <a:cubicBezTo>
                    <a:pt x="5289" y="0"/>
                    <a:pt x="5231" y="32"/>
                    <a:pt x="5215" y="100"/>
                  </a:cubicBezTo>
                  <a:cubicBezTo>
                    <a:pt x="5167" y="326"/>
                    <a:pt x="5072" y="541"/>
                    <a:pt x="5024" y="767"/>
                  </a:cubicBezTo>
                  <a:cubicBezTo>
                    <a:pt x="4965" y="993"/>
                    <a:pt x="4917" y="1219"/>
                    <a:pt x="4870" y="1446"/>
                  </a:cubicBezTo>
                  <a:cubicBezTo>
                    <a:pt x="4762" y="1910"/>
                    <a:pt x="4632" y="2351"/>
                    <a:pt x="4501" y="2803"/>
                  </a:cubicBezTo>
                  <a:cubicBezTo>
                    <a:pt x="4215" y="3684"/>
                    <a:pt x="3870" y="4529"/>
                    <a:pt x="3441" y="5363"/>
                  </a:cubicBezTo>
                  <a:cubicBezTo>
                    <a:pt x="3024" y="6172"/>
                    <a:pt x="2536" y="6958"/>
                    <a:pt x="2000" y="7696"/>
                  </a:cubicBezTo>
                  <a:cubicBezTo>
                    <a:pt x="1441" y="8458"/>
                    <a:pt x="774" y="9113"/>
                    <a:pt x="167" y="9828"/>
                  </a:cubicBezTo>
                  <a:cubicBezTo>
                    <a:pt x="1" y="10031"/>
                    <a:pt x="156" y="10262"/>
                    <a:pt x="356" y="10262"/>
                  </a:cubicBezTo>
                  <a:cubicBezTo>
                    <a:pt x="415" y="10262"/>
                    <a:pt x="477" y="10242"/>
                    <a:pt x="536" y="10197"/>
                  </a:cubicBezTo>
                  <a:cubicBezTo>
                    <a:pt x="1119" y="9744"/>
                    <a:pt x="1607" y="9149"/>
                    <a:pt x="2072" y="8577"/>
                  </a:cubicBezTo>
                  <a:cubicBezTo>
                    <a:pt x="2536" y="7982"/>
                    <a:pt x="2965" y="7363"/>
                    <a:pt x="3358" y="6720"/>
                  </a:cubicBezTo>
                  <a:cubicBezTo>
                    <a:pt x="4108" y="5446"/>
                    <a:pt x="4715" y="4077"/>
                    <a:pt x="5096" y="2648"/>
                  </a:cubicBezTo>
                  <a:cubicBezTo>
                    <a:pt x="5215" y="2243"/>
                    <a:pt x="5310" y="1827"/>
                    <a:pt x="5394" y="1410"/>
                  </a:cubicBezTo>
                  <a:cubicBezTo>
                    <a:pt x="5429" y="1208"/>
                    <a:pt x="5465" y="993"/>
                    <a:pt x="5489" y="791"/>
                  </a:cubicBezTo>
                  <a:cubicBezTo>
                    <a:pt x="5513" y="565"/>
                    <a:pt x="5477" y="350"/>
                    <a:pt x="5489" y="136"/>
                  </a:cubicBezTo>
                  <a:cubicBezTo>
                    <a:pt x="5495" y="50"/>
                    <a:pt x="5421" y="0"/>
                    <a:pt x="5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5528275" y="1329550"/>
              <a:ext cx="74200" cy="157700"/>
            </a:xfrm>
            <a:custGeom>
              <a:avLst/>
              <a:gdLst/>
              <a:ahLst/>
              <a:cxnLst/>
              <a:rect l="l" t="t" r="r" b="b"/>
              <a:pathLst>
                <a:path w="2968" h="6308" extrusionOk="0">
                  <a:moveTo>
                    <a:pt x="140" y="1"/>
                  </a:moveTo>
                  <a:cubicBezTo>
                    <a:pt x="67" y="1"/>
                    <a:pt x="0" y="63"/>
                    <a:pt x="23" y="156"/>
                  </a:cubicBezTo>
                  <a:cubicBezTo>
                    <a:pt x="226" y="1204"/>
                    <a:pt x="761" y="2192"/>
                    <a:pt x="1178" y="3168"/>
                  </a:cubicBezTo>
                  <a:cubicBezTo>
                    <a:pt x="1607" y="4180"/>
                    <a:pt x="2000" y="5204"/>
                    <a:pt x="2464" y="6192"/>
                  </a:cubicBezTo>
                  <a:cubicBezTo>
                    <a:pt x="2504" y="6273"/>
                    <a:pt x="2578" y="6307"/>
                    <a:pt x="2655" y="6307"/>
                  </a:cubicBezTo>
                  <a:cubicBezTo>
                    <a:pt x="2806" y="6307"/>
                    <a:pt x="2968" y="6175"/>
                    <a:pt x="2905" y="6002"/>
                  </a:cubicBezTo>
                  <a:cubicBezTo>
                    <a:pt x="2524" y="5002"/>
                    <a:pt x="2059" y="4014"/>
                    <a:pt x="1631" y="3025"/>
                  </a:cubicBezTo>
                  <a:cubicBezTo>
                    <a:pt x="1428" y="2537"/>
                    <a:pt x="1226" y="2049"/>
                    <a:pt x="1011" y="1561"/>
                  </a:cubicBezTo>
                  <a:cubicBezTo>
                    <a:pt x="797" y="1037"/>
                    <a:pt x="571" y="525"/>
                    <a:pt x="249" y="61"/>
                  </a:cubicBezTo>
                  <a:cubicBezTo>
                    <a:pt x="220" y="19"/>
                    <a:pt x="179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5646275" y="1272800"/>
              <a:ext cx="610650" cy="191325"/>
            </a:xfrm>
            <a:custGeom>
              <a:avLst/>
              <a:gdLst/>
              <a:ahLst/>
              <a:cxnLst/>
              <a:rect l="l" t="t" r="r" b="b"/>
              <a:pathLst>
                <a:path w="24426" h="7653" extrusionOk="0">
                  <a:moveTo>
                    <a:pt x="203" y="0"/>
                  </a:moveTo>
                  <a:cubicBezTo>
                    <a:pt x="84" y="0"/>
                    <a:pt x="1" y="150"/>
                    <a:pt x="90" y="259"/>
                  </a:cubicBezTo>
                  <a:cubicBezTo>
                    <a:pt x="625" y="842"/>
                    <a:pt x="1280" y="1271"/>
                    <a:pt x="1959" y="1652"/>
                  </a:cubicBezTo>
                  <a:cubicBezTo>
                    <a:pt x="2661" y="2045"/>
                    <a:pt x="3376" y="2390"/>
                    <a:pt x="4102" y="2712"/>
                  </a:cubicBezTo>
                  <a:cubicBezTo>
                    <a:pt x="5614" y="3367"/>
                    <a:pt x="7162" y="3926"/>
                    <a:pt x="8710" y="4450"/>
                  </a:cubicBezTo>
                  <a:cubicBezTo>
                    <a:pt x="11877" y="5545"/>
                    <a:pt x="15127" y="6450"/>
                    <a:pt x="18437" y="7022"/>
                  </a:cubicBezTo>
                  <a:cubicBezTo>
                    <a:pt x="20271" y="7343"/>
                    <a:pt x="22176" y="7641"/>
                    <a:pt x="24057" y="7653"/>
                  </a:cubicBezTo>
                  <a:cubicBezTo>
                    <a:pt x="24426" y="7653"/>
                    <a:pt x="24402" y="7129"/>
                    <a:pt x="24057" y="7093"/>
                  </a:cubicBezTo>
                  <a:cubicBezTo>
                    <a:pt x="22390" y="6926"/>
                    <a:pt x="20735" y="6796"/>
                    <a:pt x="19092" y="6522"/>
                  </a:cubicBezTo>
                  <a:cubicBezTo>
                    <a:pt x="17461" y="6260"/>
                    <a:pt x="15830" y="5903"/>
                    <a:pt x="14222" y="5498"/>
                  </a:cubicBezTo>
                  <a:cubicBezTo>
                    <a:pt x="11079" y="4676"/>
                    <a:pt x="7972" y="3652"/>
                    <a:pt x="4959" y="2414"/>
                  </a:cubicBezTo>
                  <a:cubicBezTo>
                    <a:pt x="4162" y="2093"/>
                    <a:pt x="3364" y="1735"/>
                    <a:pt x="2602" y="1331"/>
                  </a:cubicBezTo>
                  <a:cubicBezTo>
                    <a:pt x="1816" y="914"/>
                    <a:pt x="1066" y="426"/>
                    <a:pt x="280" y="21"/>
                  </a:cubicBezTo>
                  <a:cubicBezTo>
                    <a:pt x="254" y="7"/>
                    <a:pt x="228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5912525" y="810875"/>
              <a:ext cx="229525" cy="553075"/>
            </a:xfrm>
            <a:custGeom>
              <a:avLst/>
              <a:gdLst/>
              <a:ahLst/>
              <a:cxnLst/>
              <a:rect l="l" t="t" r="r" b="b"/>
              <a:pathLst>
                <a:path w="9181" h="22123" extrusionOk="0">
                  <a:moveTo>
                    <a:pt x="8527" y="1"/>
                  </a:moveTo>
                  <a:cubicBezTo>
                    <a:pt x="8378" y="1"/>
                    <a:pt x="8221" y="125"/>
                    <a:pt x="8263" y="317"/>
                  </a:cubicBezTo>
                  <a:cubicBezTo>
                    <a:pt x="8597" y="1913"/>
                    <a:pt x="8263" y="3532"/>
                    <a:pt x="7299" y="4853"/>
                  </a:cubicBezTo>
                  <a:cubicBezTo>
                    <a:pt x="6858" y="5461"/>
                    <a:pt x="6335" y="6008"/>
                    <a:pt x="5930" y="6651"/>
                  </a:cubicBezTo>
                  <a:cubicBezTo>
                    <a:pt x="5501" y="7318"/>
                    <a:pt x="5287" y="8068"/>
                    <a:pt x="5263" y="8854"/>
                  </a:cubicBezTo>
                  <a:cubicBezTo>
                    <a:pt x="5215" y="10485"/>
                    <a:pt x="5846" y="12116"/>
                    <a:pt x="5442" y="13735"/>
                  </a:cubicBezTo>
                  <a:cubicBezTo>
                    <a:pt x="5025" y="15331"/>
                    <a:pt x="3810" y="16426"/>
                    <a:pt x="2644" y="17498"/>
                  </a:cubicBezTo>
                  <a:cubicBezTo>
                    <a:pt x="1465" y="18581"/>
                    <a:pt x="0" y="20343"/>
                    <a:pt x="905" y="22022"/>
                  </a:cubicBezTo>
                  <a:cubicBezTo>
                    <a:pt x="939" y="22093"/>
                    <a:pt x="999" y="22123"/>
                    <a:pt x="1062" y="22123"/>
                  </a:cubicBezTo>
                  <a:cubicBezTo>
                    <a:pt x="1177" y="22123"/>
                    <a:pt x="1297" y="22019"/>
                    <a:pt x="1251" y="21879"/>
                  </a:cubicBezTo>
                  <a:cubicBezTo>
                    <a:pt x="1036" y="21117"/>
                    <a:pt x="1155" y="20320"/>
                    <a:pt x="1524" y="19629"/>
                  </a:cubicBezTo>
                  <a:cubicBezTo>
                    <a:pt x="1905" y="18891"/>
                    <a:pt x="2513" y="18319"/>
                    <a:pt x="3108" y="17772"/>
                  </a:cubicBezTo>
                  <a:cubicBezTo>
                    <a:pt x="4287" y="16712"/>
                    <a:pt x="5418" y="15605"/>
                    <a:pt x="5906" y="14033"/>
                  </a:cubicBezTo>
                  <a:cubicBezTo>
                    <a:pt x="6382" y="12450"/>
                    <a:pt x="5858" y="10854"/>
                    <a:pt x="5811" y="9259"/>
                  </a:cubicBezTo>
                  <a:cubicBezTo>
                    <a:pt x="5787" y="8437"/>
                    <a:pt x="5942" y="7663"/>
                    <a:pt x="6382" y="6961"/>
                  </a:cubicBezTo>
                  <a:cubicBezTo>
                    <a:pt x="6775" y="6318"/>
                    <a:pt x="7299" y="5770"/>
                    <a:pt x="7751" y="5163"/>
                  </a:cubicBezTo>
                  <a:cubicBezTo>
                    <a:pt x="8787" y="3746"/>
                    <a:pt x="9180" y="1889"/>
                    <a:pt x="8752" y="186"/>
                  </a:cubicBezTo>
                  <a:cubicBezTo>
                    <a:pt x="8723" y="57"/>
                    <a:pt x="8627" y="1"/>
                    <a:pt x="8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5871750" y="884950"/>
              <a:ext cx="69075" cy="468100"/>
            </a:xfrm>
            <a:custGeom>
              <a:avLst/>
              <a:gdLst/>
              <a:ahLst/>
              <a:cxnLst/>
              <a:rect l="l" t="t" r="r" b="b"/>
              <a:pathLst>
                <a:path w="2763" h="18724" extrusionOk="0">
                  <a:moveTo>
                    <a:pt x="728" y="0"/>
                  </a:moveTo>
                  <a:cubicBezTo>
                    <a:pt x="602" y="0"/>
                    <a:pt x="538" y="207"/>
                    <a:pt x="655" y="271"/>
                  </a:cubicBezTo>
                  <a:cubicBezTo>
                    <a:pt x="1643" y="831"/>
                    <a:pt x="2072" y="2009"/>
                    <a:pt x="1917" y="3093"/>
                  </a:cubicBezTo>
                  <a:cubicBezTo>
                    <a:pt x="1727" y="4426"/>
                    <a:pt x="905" y="5653"/>
                    <a:pt x="1262" y="7046"/>
                  </a:cubicBezTo>
                  <a:cubicBezTo>
                    <a:pt x="1429" y="7724"/>
                    <a:pt x="1822" y="8320"/>
                    <a:pt x="1989" y="8998"/>
                  </a:cubicBezTo>
                  <a:cubicBezTo>
                    <a:pt x="2167" y="9689"/>
                    <a:pt x="2143" y="10391"/>
                    <a:pt x="1870" y="11046"/>
                  </a:cubicBezTo>
                  <a:cubicBezTo>
                    <a:pt x="1358" y="12201"/>
                    <a:pt x="441" y="13118"/>
                    <a:pt x="155" y="14380"/>
                  </a:cubicBezTo>
                  <a:cubicBezTo>
                    <a:pt x="0" y="15094"/>
                    <a:pt x="0" y="15844"/>
                    <a:pt x="143" y="16559"/>
                  </a:cubicBezTo>
                  <a:cubicBezTo>
                    <a:pt x="274" y="17273"/>
                    <a:pt x="512" y="18047"/>
                    <a:pt x="953" y="18619"/>
                  </a:cubicBezTo>
                  <a:cubicBezTo>
                    <a:pt x="1004" y="18691"/>
                    <a:pt x="1088" y="18724"/>
                    <a:pt x="1170" y="18724"/>
                  </a:cubicBezTo>
                  <a:cubicBezTo>
                    <a:pt x="1319" y="18724"/>
                    <a:pt x="1462" y="18616"/>
                    <a:pt x="1393" y="18440"/>
                  </a:cubicBezTo>
                  <a:cubicBezTo>
                    <a:pt x="1119" y="17797"/>
                    <a:pt x="822" y="17190"/>
                    <a:pt x="691" y="16499"/>
                  </a:cubicBezTo>
                  <a:cubicBezTo>
                    <a:pt x="560" y="15844"/>
                    <a:pt x="548" y="15142"/>
                    <a:pt x="703" y="14487"/>
                  </a:cubicBezTo>
                  <a:cubicBezTo>
                    <a:pt x="1012" y="13201"/>
                    <a:pt x="2024" y="12249"/>
                    <a:pt x="2477" y="11034"/>
                  </a:cubicBezTo>
                  <a:cubicBezTo>
                    <a:pt x="2715" y="10379"/>
                    <a:pt x="2763" y="9701"/>
                    <a:pt x="2620" y="9034"/>
                  </a:cubicBezTo>
                  <a:cubicBezTo>
                    <a:pt x="2477" y="8308"/>
                    <a:pt x="2084" y="7677"/>
                    <a:pt x="1881" y="6974"/>
                  </a:cubicBezTo>
                  <a:cubicBezTo>
                    <a:pt x="1477" y="5593"/>
                    <a:pt x="2441" y="4307"/>
                    <a:pt x="2489" y="2950"/>
                  </a:cubicBezTo>
                  <a:cubicBezTo>
                    <a:pt x="2524" y="1759"/>
                    <a:pt x="1953" y="438"/>
                    <a:pt x="774" y="9"/>
                  </a:cubicBezTo>
                  <a:cubicBezTo>
                    <a:pt x="758" y="3"/>
                    <a:pt x="742" y="0"/>
                    <a:pt x="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5745825" y="1005275"/>
              <a:ext cx="106000" cy="324950"/>
            </a:xfrm>
            <a:custGeom>
              <a:avLst/>
              <a:gdLst/>
              <a:ahLst/>
              <a:cxnLst/>
              <a:rect l="l" t="t" r="r" b="b"/>
              <a:pathLst>
                <a:path w="4240" h="12998" extrusionOk="0">
                  <a:moveTo>
                    <a:pt x="461" y="0"/>
                  </a:moveTo>
                  <a:cubicBezTo>
                    <a:pt x="415" y="0"/>
                    <a:pt x="369" y="2"/>
                    <a:pt x="322" y="6"/>
                  </a:cubicBezTo>
                  <a:cubicBezTo>
                    <a:pt x="13" y="30"/>
                    <a:pt x="1" y="494"/>
                    <a:pt x="322" y="506"/>
                  </a:cubicBezTo>
                  <a:cubicBezTo>
                    <a:pt x="1251" y="530"/>
                    <a:pt x="2120" y="1185"/>
                    <a:pt x="2751" y="1816"/>
                  </a:cubicBezTo>
                  <a:cubicBezTo>
                    <a:pt x="3454" y="2518"/>
                    <a:pt x="3799" y="3388"/>
                    <a:pt x="3668" y="4388"/>
                  </a:cubicBezTo>
                  <a:cubicBezTo>
                    <a:pt x="3537" y="5400"/>
                    <a:pt x="3037" y="6317"/>
                    <a:pt x="2668" y="7257"/>
                  </a:cubicBezTo>
                  <a:cubicBezTo>
                    <a:pt x="2287" y="8198"/>
                    <a:pt x="2096" y="9150"/>
                    <a:pt x="2239" y="10162"/>
                  </a:cubicBezTo>
                  <a:cubicBezTo>
                    <a:pt x="2382" y="11186"/>
                    <a:pt x="2716" y="12293"/>
                    <a:pt x="3549" y="12960"/>
                  </a:cubicBezTo>
                  <a:cubicBezTo>
                    <a:pt x="3580" y="12986"/>
                    <a:pt x="3615" y="12998"/>
                    <a:pt x="3648" y="12998"/>
                  </a:cubicBezTo>
                  <a:cubicBezTo>
                    <a:pt x="3765" y="12998"/>
                    <a:pt x="3865" y="12857"/>
                    <a:pt x="3763" y="12746"/>
                  </a:cubicBezTo>
                  <a:lnTo>
                    <a:pt x="3763" y="12734"/>
                  </a:lnTo>
                  <a:cubicBezTo>
                    <a:pt x="3442" y="12389"/>
                    <a:pt x="3263" y="11913"/>
                    <a:pt x="3097" y="11484"/>
                  </a:cubicBezTo>
                  <a:cubicBezTo>
                    <a:pt x="2918" y="10960"/>
                    <a:pt x="2763" y="10436"/>
                    <a:pt x="2716" y="9888"/>
                  </a:cubicBezTo>
                  <a:cubicBezTo>
                    <a:pt x="2620" y="8769"/>
                    <a:pt x="2989" y="7781"/>
                    <a:pt x="3418" y="6781"/>
                  </a:cubicBezTo>
                  <a:cubicBezTo>
                    <a:pt x="3823" y="5852"/>
                    <a:pt x="4240" y="4876"/>
                    <a:pt x="4216" y="3852"/>
                  </a:cubicBezTo>
                  <a:cubicBezTo>
                    <a:pt x="4204" y="2899"/>
                    <a:pt x="3763" y="2078"/>
                    <a:pt x="3085" y="1423"/>
                  </a:cubicBezTo>
                  <a:cubicBezTo>
                    <a:pt x="2727" y="1066"/>
                    <a:pt x="2311" y="756"/>
                    <a:pt x="1894" y="494"/>
                  </a:cubicBezTo>
                  <a:cubicBezTo>
                    <a:pt x="1468" y="232"/>
                    <a:pt x="972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5997350" y="1149425"/>
              <a:ext cx="278700" cy="199600"/>
            </a:xfrm>
            <a:custGeom>
              <a:avLst/>
              <a:gdLst/>
              <a:ahLst/>
              <a:cxnLst/>
              <a:rect l="l" t="t" r="r" b="b"/>
              <a:pathLst>
                <a:path w="11148" h="7984" extrusionOk="0">
                  <a:moveTo>
                    <a:pt x="7946" y="1"/>
                  </a:moveTo>
                  <a:cubicBezTo>
                    <a:pt x="7142" y="1"/>
                    <a:pt x="6390" y="376"/>
                    <a:pt x="5811" y="943"/>
                  </a:cubicBezTo>
                  <a:cubicBezTo>
                    <a:pt x="4346" y="2337"/>
                    <a:pt x="4144" y="4515"/>
                    <a:pt x="2811" y="6004"/>
                  </a:cubicBezTo>
                  <a:cubicBezTo>
                    <a:pt x="2120" y="6766"/>
                    <a:pt x="1144" y="7432"/>
                    <a:pt x="155" y="7742"/>
                  </a:cubicBezTo>
                  <a:cubicBezTo>
                    <a:pt x="1" y="7786"/>
                    <a:pt x="51" y="7984"/>
                    <a:pt x="183" y="7984"/>
                  </a:cubicBezTo>
                  <a:cubicBezTo>
                    <a:pt x="193" y="7984"/>
                    <a:pt x="204" y="7983"/>
                    <a:pt x="215" y="7980"/>
                  </a:cubicBezTo>
                  <a:cubicBezTo>
                    <a:pt x="1096" y="7778"/>
                    <a:pt x="1870" y="7456"/>
                    <a:pt x="2561" y="6873"/>
                  </a:cubicBezTo>
                  <a:cubicBezTo>
                    <a:pt x="3287" y="6277"/>
                    <a:pt x="3823" y="5527"/>
                    <a:pt x="4239" y="4694"/>
                  </a:cubicBezTo>
                  <a:cubicBezTo>
                    <a:pt x="4978" y="3182"/>
                    <a:pt x="5632" y="884"/>
                    <a:pt x="7573" y="551"/>
                  </a:cubicBezTo>
                  <a:cubicBezTo>
                    <a:pt x="7708" y="527"/>
                    <a:pt x="7842" y="516"/>
                    <a:pt x="7974" y="516"/>
                  </a:cubicBezTo>
                  <a:cubicBezTo>
                    <a:pt x="8966" y="516"/>
                    <a:pt x="9892" y="1137"/>
                    <a:pt x="10669" y="1694"/>
                  </a:cubicBezTo>
                  <a:cubicBezTo>
                    <a:pt x="10714" y="1726"/>
                    <a:pt x="10759" y="1740"/>
                    <a:pt x="10801" y="1740"/>
                  </a:cubicBezTo>
                  <a:cubicBezTo>
                    <a:pt x="11005" y="1740"/>
                    <a:pt x="11148" y="1411"/>
                    <a:pt x="10931" y="1253"/>
                  </a:cubicBezTo>
                  <a:cubicBezTo>
                    <a:pt x="10121" y="670"/>
                    <a:pt x="9228" y="110"/>
                    <a:pt x="8216" y="15"/>
                  </a:cubicBezTo>
                  <a:cubicBezTo>
                    <a:pt x="8125" y="5"/>
                    <a:pt x="8035" y="1"/>
                    <a:pt x="7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6194150" y="966950"/>
              <a:ext cx="163100" cy="151825"/>
            </a:xfrm>
            <a:custGeom>
              <a:avLst/>
              <a:gdLst/>
              <a:ahLst/>
              <a:cxnLst/>
              <a:rect l="l" t="t" r="r" b="b"/>
              <a:pathLst>
                <a:path w="6524" h="6073" extrusionOk="0">
                  <a:moveTo>
                    <a:pt x="6306" y="0"/>
                  </a:moveTo>
                  <a:cubicBezTo>
                    <a:pt x="6296" y="0"/>
                    <a:pt x="6285" y="1"/>
                    <a:pt x="6273" y="3"/>
                  </a:cubicBezTo>
                  <a:cubicBezTo>
                    <a:pt x="5535" y="122"/>
                    <a:pt x="4904" y="503"/>
                    <a:pt x="4285" y="908"/>
                  </a:cubicBezTo>
                  <a:cubicBezTo>
                    <a:pt x="3690" y="1313"/>
                    <a:pt x="3130" y="1765"/>
                    <a:pt x="2618" y="2254"/>
                  </a:cubicBezTo>
                  <a:cubicBezTo>
                    <a:pt x="1582" y="3254"/>
                    <a:pt x="737" y="4444"/>
                    <a:pt x="82" y="5730"/>
                  </a:cubicBezTo>
                  <a:cubicBezTo>
                    <a:pt x="0" y="5910"/>
                    <a:pt x="160" y="6073"/>
                    <a:pt x="306" y="6073"/>
                  </a:cubicBezTo>
                  <a:cubicBezTo>
                    <a:pt x="373" y="6073"/>
                    <a:pt x="438" y="6039"/>
                    <a:pt x="475" y="5956"/>
                  </a:cubicBezTo>
                  <a:cubicBezTo>
                    <a:pt x="1070" y="4706"/>
                    <a:pt x="1880" y="3587"/>
                    <a:pt x="2868" y="2623"/>
                  </a:cubicBezTo>
                  <a:cubicBezTo>
                    <a:pt x="3356" y="2135"/>
                    <a:pt x="3892" y="1694"/>
                    <a:pt x="4464" y="1301"/>
                  </a:cubicBezTo>
                  <a:cubicBezTo>
                    <a:pt x="5023" y="908"/>
                    <a:pt x="5678" y="444"/>
                    <a:pt x="6357" y="277"/>
                  </a:cubicBezTo>
                  <a:cubicBezTo>
                    <a:pt x="6524" y="233"/>
                    <a:pt x="6461" y="0"/>
                    <a:pt x="6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5662425" y="1257500"/>
              <a:ext cx="535275" cy="177175"/>
            </a:xfrm>
            <a:custGeom>
              <a:avLst/>
              <a:gdLst/>
              <a:ahLst/>
              <a:cxnLst/>
              <a:rect l="l" t="t" r="r" b="b"/>
              <a:pathLst>
                <a:path w="21411" h="7087" extrusionOk="0">
                  <a:moveTo>
                    <a:pt x="227" y="1"/>
                  </a:moveTo>
                  <a:cubicBezTo>
                    <a:pt x="91" y="1"/>
                    <a:pt x="1" y="191"/>
                    <a:pt x="146" y="264"/>
                  </a:cubicBezTo>
                  <a:cubicBezTo>
                    <a:pt x="468" y="442"/>
                    <a:pt x="765" y="645"/>
                    <a:pt x="1099" y="811"/>
                  </a:cubicBezTo>
                  <a:cubicBezTo>
                    <a:pt x="1420" y="966"/>
                    <a:pt x="1753" y="1121"/>
                    <a:pt x="2087" y="1276"/>
                  </a:cubicBezTo>
                  <a:cubicBezTo>
                    <a:pt x="2742" y="1573"/>
                    <a:pt x="3396" y="1859"/>
                    <a:pt x="4063" y="2133"/>
                  </a:cubicBezTo>
                  <a:cubicBezTo>
                    <a:pt x="5385" y="2693"/>
                    <a:pt x="6742" y="3217"/>
                    <a:pt x="8099" y="3693"/>
                  </a:cubicBezTo>
                  <a:cubicBezTo>
                    <a:pt x="10838" y="4669"/>
                    <a:pt x="13624" y="5491"/>
                    <a:pt x="16446" y="6169"/>
                  </a:cubicBezTo>
                  <a:cubicBezTo>
                    <a:pt x="17220" y="6360"/>
                    <a:pt x="17994" y="6526"/>
                    <a:pt x="18779" y="6693"/>
                  </a:cubicBezTo>
                  <a:cubicBezTo>
                    <a:pt x="19565" y="6848"/>
                    <a:pt x="20387" y="7074"/>
                    <a:pt x="21184" y="7086"/>
                  </a:cubicBezTo>
                  <a:cubicBezTo>
                    <a:pt x="21387" y="7086"/>
                    <a:pt x="21411" y="6800"/>
                    <a:pt x="21232" y="6741"/>
                  </a:cubicBezTo>
                  <a:cubicBezTo>
                    <a:pt x="20553" y="6503"/>
                    <a:pt x="19803" y="6419"/>
                    <a:pt x="19101" y="6276"/>
                  </a:cubicBezTo>
                  <a:cubicBezTo>
                    <a:pt x="18410" y="6134"/>
                    <a:pt x="17732" y="5979"/>
                    <a:pt x="17053" y="5824"/>
                  </a:cubicBezTo>
                  <a:cubicBezTo>
                    <a:pt x="15660" y="5503"/>
                    <a:pt x="14279" y="5145"/>
                    <a:pt x="12910" y="4752"/>
                  </a:cubicBezTo>
                  <a:cubicBezTo>
                    <a:pt x="10171" y="3955"/>
                    <a:pt x="7468" y="3014"/>
                    <a:pt x="4825" y="1943"/>
                  </a:cubicBezTo>
                  <a:cubicBezTo>
                    <a:pt x="4075" y="1633"/>
                    <a:pt x="3337" y="1312"/>
                    <a:pt x="2599" y="990"/>
                  </a:cubicBezTo>
                  <a:cubicBezTo>
                    <a:pt x="2218" y="823"/>
                    <a:pt x="1837" y="657"/>
                    <a:pt x="1456" y="478"/>
                  </a:cubicBezTo>
                  <a:cubicBezTo>
                    <a:pt x="1277" y="407"/>
                    <a:pt x="1110" y="323"/>
                    <a:pt x="932" y="240"/>
                  </a:cubicBezTo>
                  <a:cubicBezTo>
                    <a:pt x="718" y="157"/>
                    <a:pt x="503" y="109"/>
                    <a:pt x="289" y="14"/>
                  </a:cubicBezTo>
                  <a:cubicBezTo>
                    <a:pt x="268" y="5"/>
                    <a:pt x="24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6220900" y="1527775"/>
              <a:ext cx="41650" cy="112650"/>
            </a:xfrm>
            <a:custGeom>
              <a:avLst/>
              <a:gdLst/>
              <a:ahLst/>
              <a:cxnLst/>
              <a:rect l="l" t="t" r="r" b="b"/>
              <a:pathLst>
                <a:path w="1666" h="4506" extrusionOk="0">
                  <a:moveTo>
                    <a:pt x="1480" y="1"/>
                  </a:moveTo>
                  <a:cubicBezTo>
                    <a:pt x="1447" y="1"/>
                    <a:pt x="1413" y="15"/>
                    <a:pt x="1381" y="49"/>
                  </a:cubicBezTo>
                  <a:lnTo>
                    <a:pt x="1370" y="49"/>
                  </a:lnTo>
                  <a:cubicBezTo>
                    <a:pt x="1108" y="323"/>
                    <a:pt x="858" y="585"/>
                    <a:pt x="655" y="907"/>
                  </a:cubicBezTo>
                  <a:cubicBezTo>
                    <a:pt x="453" y="1240"/>
                    <a:pt x="286" y="1609"/>
                    <a:pt x="179" y="1978"/>
                  </a:cubicBezTo>
                  <a:cubicBezTo>
                    <a:pt x="60" y="2371"/>
                    <a:pt x="0" y="2776"/>
                    <a:pt x="0" y="3181"/>
                  </a:cubicBezTo>
                  <a:cubicBezTo>
                    <a:pt x="0" y="3383"/>
                    <a:pt x="24" y="3574"/>
                    <a:pt x="48" y="3764"/>
                  </a:cubicBezTo>
                  <a:cubicBezTo>
                    <a:pt x="84" y="3978"/>
                    <a:pt x="107" y="4228"/>
                    <a:pt x="238" y="4395"/>
                  </a:cubicBezTo>
                  <a:cubicBezTo>
                    <a:pt x="292" y="4469"/>
                    <a:pt x="377" y="4506"/>
                    <a:pt x="458" y="4506"/>
                  </a:cubicBezTo>
                  <a:cubicBezTo>
                    <a:pt x="574" y="4506"/>
                    <a:pt x="684" y="4430"/>
                    <a:pt x="691" y="4276"/>
                  </a:cubicBezTo>
                  <a:cubicBezTo>
                    <a:pt x="691" y="4074"/>
                    <a:pt x="608" y="3895"/>
                    <a:pt x="572" y="3705"/>
                  </a:cubicBezTo>
                  <a:cubicBezTo>
                    <a:pt x="536" y="3526"/>
                    <a:pt x="524" y="3359"/>
                    <a:pt x="524" y="3181"/>
                  </a:cubicBezTo>
                  <a:cubicBezTo>
                    <a:pt x="512" y="2823"/>
                    <a:pt x="560" y="2466"/>
                    <a:pt x="655" y="2109"/>
                  </a:cubicBezTo>
                  <a:cubicBezTo>
                    <a:pt x="738" y="1776"/>
                    <a:pt x="869" y="1466"/>
                    <a:pt x="1024" y="1169"/>
                  </a:cubicBezTo>
                  <a:cubicBezTo>
                    <a:pt x="1191" y="859"/>
                    <a:pt x="1370" y="526"/>
                    <a:pt x="1584" y="252"/>
                  </a:cubicBezTo>
                  <a:cubicBezTo>
                    <a:pt x="1665" y="143"/>
                    <a:pt x="1582" y="1"/>
                    <a:pt x="1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6125350" y="1985225"/>
              <a:ext cx="30025" cy="89000"/>
            </a:xfrm>
            <a:custGeom>
              <a:avLst/>
              <a:gdLst/>
              <a:ahLst/>
              <a:cxnLst/>
              <a:rect l="l" t="t" r="r" b="b"/>
              <a:pathLst>
                <a:path w="1201" h="3560" extrusionOk="0">
                  <a:moveTo>
                    <a:pt x="973" y="1"/>
                  </a:moveTo>
                  <a:cubicBezTo>
                    <a:pt x="936" y="1"/>
                    <a:pt x="899" y="16"/>
                    <a:pt x="870" y="51"/>
                  </a:cubicBezTo>
                  <a:cubicBezTo>
                    <a:pt x="679" y="289"/>
                    <a:pt x="500" y="516"/>
                    <a:pt x="369" y="777"/>
                  </a:cubicBezTo>
                  <a:cubicBezTo>
                    <a:pt x="227" y="1063"/>
                    <a:pt x="131" y="1361"/>
                    <a:pt x="72" y="1659"/>
                  </a:cubicBezTo>
                  <a:cubicBezTo>
                    <a:pt x="24" y="1956"/>
                    <a:pt x="0" y="2266"/>
                    <a:pt x="12" y="2563"/>
                  </a:cubicBezTo>
                  <a:cubicBezTo>
                    <a:pt x="24" y="2861"/>
                    <a:pt x="36" y="3254"/>
                    <a:pt x="227" y="3492"/>
                  </a:cubicBezTo>
                  <a:cubicBezTo>
                    <a:pt x="265" y="3539"/>
                    <a:pt x="323" y="3560"/>
                    <a:pt x="383" y="3560"/>
                  </a:cubicBezTo>
                  <a:cubicBezTo>
                    <a:pt x="491" y="3560"/>
                    <a:pt x="604" y="3492"/>
                    <a:pt x="620" y="3385"/>
                  </a:cubicBezTo>
                  <a:cubicBezTo>
                    <a:pt x="643" y="3230"/>
                    <a:pt x="608" y="3099"/>
                    <a:pt x="584" y="2956"/>
                  </a:cubicBezTo>
                  <a:cubicBezTo>
                    <a:pt x="560" y="2825"/>
                    <a:pt x="548" y="2694"/>
                    <a:pt x="536" y="2563"/>
                  </a:cubicBezTo>
                  <a:cubicBezTo>
                    <a:pt x="524" y="2301"/>
                    <a:pt x="536" y="2040"/>
                    <a:pt x="584" y="1778"/>
                  </a:cubicBezTo>
                  <a:cubicBezTo>
                    <a:pt x="620" y="1504"/>
                    <a:pt x="691" y="1242"/>
                    <a:pt x="786" y="992"/>
                  </a:cubicBezTo>
                  <a:cubicBezTo>
                    <a:pt x="881" y="742"/>
                    <a:pt x="977" y="480"/>
                    <a:pt x="1120" y="254"/>
                  </a:cubicBezTo>
                  <a:cubicBezTo>
                    <a:pt x="1200" y="137"/>
                    <a:pt x="1086" y="1"/>
                    <a:pt x="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5640450" y="1234275"/>
              <a:ext cx="141125" cy="25700"/>
            </a:xfrm>
            <a:custGeom>
              <a:avLst/>
              <a:gdLst/>
              <a:ahLst/>
              <a:cxnLst/>
              <a:rect l="l" t="t" r="r" b="b"/>
              <a:pathLst>
                <a:path w="5645" h="1028" extrusionOk="0">
                  <a:moveTo>
                    <a:pt x="1104" y="0"/>
                  </a:moveTo>
                  <a:cubicBezTo>
                    <a:pt x="1050" y="0"/>
                    <a:pt x="996" y="1"/>
                    <a:pt x="942" y="2"/>
                  </a:cubicBezTo>
                  <a:cubicBezTo>
                    <a:pt x="549" y="26"/>
                    <a:pt x="215" y="133"/>
                    <a:pt x="61" y="514"/>
                  </a:cubicBezTo>
                  <a:cubicBezTo>
                    <a:pt x="1" y="668"/>
                    <a:pt x="156" y="816"/>
                    <a:pt x="302" y="816"/>
                  </a:cubicBezTo>
                  <a:cubicBezTo>
                    <a:pt x="358" y="816"/>
                    <a:pt x="413" y="794"/>
                    <a:pt x="454" y="740"/>
                  </a:cubicBezTo>
                  <a:cubicBezTo>
                    <a:pt x="579" y="579"/>
                    <a:pt x="790" y="544"/>
                    <a:pt x="1001" y="544"/>
                  </a:cubicBezTo>
                  <a:cubicBezTo>
                    <a:pt x="1131" y="544"/>
                    <a:pt x="1261" y="557"/>
                    <a:pt x="1370" y="562"/>
                  </a:cubicBezTo>
                  <a:cubicBezTo>
                    <a:pt x="1847" y="574"/>
                    <a:pt x="2311" y="609"/>
                    <a:pt x="2775" y="657"/>
                  </a:cubicBezTo>
                  <a:cubicBezTo>
                    <a:pt x="3252" y="705"/>
                    <a:pt x="3728" y="776"/>
                    <a:pt x="4192" y="859"/>
                  </a:cubicBezTo>
                  <a:cubicBezTo>
                    <a:pt x="4430" y="895"/>
                    <a:pt x="4656" y="931"/>
                    <a:pt x="4883" y="978"/>
                  </a:cubicBezTo>
                  <a:cubicBezTo>
                    <a:pt x="5008" y="1001"/>
                    <a:pt x="5134" y="1027"/>
                    <a:pt x="5260" y="1027"/>
                  </a:cubicBezTo>
                  <a:cubicBezTo>
                    <a:pt x="5336" y="1027"/>
                    <a:pt x="5413" y="1017"/>
                    <a:pt x="5490" y="990"/>
                  </a:cubicBezTo>
                  <a:cubicBezTo>
                    <a:pt x="5597" y="943"/>
                    <a:pt x="5645" y="824"/>
                    <a:pt x="5549" y="728"/>
                  </a:cubicBezTo>
                  <a:cubicBezTo>
                    <a:pt x="5395" y="550"/>
                    <a:pt x="5157" y="502"/>
                    <a:pt x="4930" y="455"/>
                  </a:cubicBezTo>
                  <a:cubicBezTo>
                    <a:pt x="4645" y="383"/>
                    <a:pt x="4371" y="336"/>
                    <a:pt x="4085" y="288"/>
                  </a:cubicBezTo>
                  <a:cubicBezTo>
                    <a:pt x="3549" y="193"/>
                    <a:pt x="3013" y="133"/>
                    <a:pt x="2478" y="86"/>
                  </a:cubicBezTo>
                  <a:cubicBezTo>
                    <a:pt x="2020" y="43"/>
                    <a:pt x="1562" y="0"/>
                    <a:pt x="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6122675" y="1350925"/>
              <a:ext cx="176750" cy="90350"/>
            </a:xfrm>
            <a:custGeom>
              <a:avLst/>
              <a:gdLst/>
              <a:ahLst/>
              <a:cxnLst/>
              <a:rect l="l" t="t" r="r" b="b"/>
              <a:pathLst>
                <a:path w="7070" h="3614" extrusionOk="0">
                  <a:moveTo>
                    <a:pt x="310" y="1"/>
                  </a:moveTo>
                  <a:cubicBezTo>
                    <a:pt x="282" y="1"/>
                    <a:pt x="254" y="1"/>
                    <a:pt x="226" y="3"/>
                  </a:cubicBezTo>
                  <a:cubicBezTo>
                    <a:pt x="107" y="3"/>
                    <a:pt x="0" y="170"/>
                    <a:pt x="107" y="265"/>
                  </a:cubicBezTo>
                  <a:cubicBezTo>
                    <a:pt x="560" y="634"/>
                    <a:pt x="1227" y="765"/>
                    <a:pt x="1774" y="968"/>
                  </a:cubicBezTo>
                  <a:cubicBezTo>
                    <a:pt x="2393" y="1194"/>
                    <a:pt x="3013" y="1444"/>
                    <a:pt x="3620" y="1706"/>
                  </a:cubicBezTo>
                  <a:cubicBezTo>
                    <a:pt x="4203" y="1968"/>
                    <a:pt x="4775" y="2242"/>
                    <a:pt x="5346" y="2516"/>
                  </a:cubicBezTo>
                  <a:cubicBezTo>
                    <a:pt x="5787" y="2742"/>
                    <a:pt x="6453" y="2968"/>
                    <a:pt x="6656" y="3468"/>
                  </a:cubicBezTo>
                  <a:cubicBezTo>
                    <a:pt x="6694" y="3569"/>
                    <a:pt x="6772" y="3614"/>
                    <a:pt x="6848" y="3614"/>
                  </a:cubicBezTo>
                  <a:cubicBezTo>
                    <a:pt x="6960" y="3614"/>
                    <a:pt x="7070" y="3517"/>
                    <a:pt x="7049" y="3361"/>
                  </a:cubicBezTo>
                  <a:cubicBezTo>
                    <a:pt x="6977" y="2813"/>
                    <a:pt x="6465" y="2516"/>
                    <a:pt x="6013" y="2277"/>
                  </a:cubicBezTo>
                  <a:cubicBezTo>
                    <a:pt x="5394" y="1944"/>
                    <a:pt x="4763" y="1635"/>
                    <a:pt x="4120" y="1349"/>
                  </a:cubicBezTo>
                  <a:cubicBezTo>
                    <a:pt x="3501" y="1075"/>
                    <a:pt x="2870" y="813"/>
                    <a:pt x="2239" y="575"/>
                  </a:cubicBezTo>
                  <a:cubicBezTo>
                    <a:pt x="1905" y="456"/>
                    <a:pt x="1584" y="337"/>
                    <a:pt x="1250" y="218"/>
                  </a:cubicBezTo>
                  <a:cubicBezTo>
                    <a:pt x="944" y="119"/>
                    <a:pt x="627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5626175" y="1334000"/>
              <a:ext cx="64025" cy="40775"/>
            </a:xfrm>
            <a:custGeom>
              <a:avLst/>
              <a:gdLst/>
              <a:ahLst/>
              <a:cxnLst/>
              <a:rect l="l" t="t" r="r" b="b"/>
              <a:pathLst>
                <a:path w="2561" h="1631" extrusionOk="0">
                  <a:moveTo>
                    <a:pt x="2019" y="0"/>
                  </a:moveTo>
                  <a:cubicBezTo>
                    <a:pt x="1947" y="0"/>
                    <a:pt x="1871" y="17"/>
                    <a:pt x="1798" y="49"/>
                  </a:cubicBezTo>
                  <a:cubicBezTo>
                    <a:pt x="1298" y="287"/>
                    <a:pt x="810" y="526"/>
                    <a:pt x="310" y="752"/>
                  </a:cubicBezTo>
                  <a:cubicBezTo>
                    <a:pt x="84" y="859"/>
                    <a:pt x="1" y="1180"/>
                    <a:pt x="120" y="1395"/>
                  </a:cubicBezTo>
                  <a:cubicBezTo>
                    <a:pt x="216" y="1548"/>
                    <a:pt x="368" y="1630"/>
                    <a:pt x="530" y="1630"/>
                  </a:cubicBezTo>
                  <a:cubicBezTo>
                    <a:pt x="607" y="1630"/>
                    <a:pt x="686" y="1612"/>
                    <a:pt x="763" y="1573"/>
                  </a:cubicBezTo>
                  <a:cubicBezTo>
                    <a:pt x="1251" y="1347"/>
                    <a:pt x="1751" y="1109"/>
                    <a:pt x="2239" y="871"/>
                  </a:cubicBezTo>
                  <a:cubicBezTo>
                    <a:pt x="2465" y="776"/>
                    <a:pt x="2560" y="454"/>
                    <a:pt x="2429" y="240"/>
                  </a:cubicBezTo>
                  <a:cubicBezTo>
                    <a:pt x="2339" y="83"/>
                    <a:pt x="2185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5643150" y="1423925"/>
              <a:ext cx="28300" cy="67000"/>
            </a:xfrm>
            <a:custGeom>
              <a:avLst/>
              <a:gdLst/>
              <a:ahLst/>
              <a:cxnLst/>
              <a:rect l="l" t="t" r="r" b="b"/>
              <a:pathLst>
                <a:path w="1132" h="2680" extrusionOk="0">
                  <a:moveTo>
                    <a:pt x="500" y="0"/>
                  </a:moveTo>
                  <a:cubicBezTo>
                    <a:pt x="274" y="12"/>
                    <a:pt x="0" y="203"/>
                    <a:pt x="24" y="465"/>
                  </a:cubicBezTo>
                  <a:cubicBezTo>
                    <a:pt x="72" y="1036"/>
                    <a:pt x="131" y="1620"/>
                    <a:pt x="179" y="2203"/>
                  </a:cubicBezTo>
                  <a:cubicBezTo>
                    <a:pt x="191" y="2322"/>
                    <a:pt x="215" y="2429"/>
                    <a:pt x="298" y="2525"/>
                  </a:cubicBezTo>
                  <a:cubicBezTo>
                    <a:pt x="381" y="2608"/>
                    <a:pt x="512" y="2679"/>
                    <a:pt x="631" y="2679"/>
                  </a:cubicBezTo>
                  <a:cubicBezTo>
                    <a:pt x="869" y="2667"/>
                    <a:pt x="1131" y="2477"/>
                    <a:pt x="1119" y="2215"/>
                  </a:cubicBezTo>
                  <a:cubicBezTo>
                    <a:pt x="1060" y="1632"/>
                    <a:pt x="1012" y="1060"/>
                    <a:pt x="965" y="477"/>
                  </a:cubicBezTo>
                  <a:cubicBezTo>
                    <a:pt x="953" y="358"/>
                    <a:pt x="929" y="239"/>
                    <a:pt x="834" y="143"/>
                  </a:cubicBezTo>
                  <a:cubicBezTo>
                    <a:pt x="762" y="60"/>
                    <a:pt x="619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5729175" y="1389300"/>
              <a:ext cx="39600" cy="66700"/>
            </a:xfrm>
            <a:custGeom>
              <a:avLst/>
              <a:gdLst/>
              <a:ahLst/>
              <a:cxnLst/>
              <a:rect l="l" t="t" r="r" b="b"/>
              <a:pathLst>
                <a:path w="1584" h="2668" extrusionOk="0">
                  <a:moveTo>
                    <a:pt x="541" y="0"/>
                  </a:moveTo>
                  <a:cubicBezTo>
                    <a:pt x="504" y="0"/>
                    <a:pt x="467" y="5"/>
                    <a:pt x="429" y="16"/>
                  </a:cubicBezTo>
                  <a:cubicBezTo>
                    <a:pt x="191" y="88"/>
                    <a:pt x="0" y="338"/>
                    <a:pt x="84" y="588"/>
                  </a:cubicBezTo>
                  <a:lnTo>
                    <a:pt x="607" y="2314"/>
                  </a:lnTo>
                  <a:cubicBezTo>
                    <a:pt x="667" y="2503"/>
                    <a:pt x="843" y="2667"/>
                    <a:pt x="1046" y="2667"/>
                  </a:cubicBezTo>
                  <a:cubicBezTo>
                    <a:pt x="1085" y="2667"/>
                    <a:pt x="1126" y="2661"/>
                    <a:pt x="1167" y="2647"/>
                  </a:cubicBezTo>
                  <a:cubicBezTo>
                    <a:pt x="1405" y="2588"/>
                    <a:pt x="1584" y="2338"/>
                    <a:pt x="1512" y="2088"/>
                  </a:cubicBezTo>
                  <a:cubicBezTo>
                    <a:pt x="1334" y="1516"/>
                    <a:pt x="1167" y="933"/>
                    <a:pt x="988" y="361"/>
                  </a:cubicBezTo>
                  <a:cubicBezTo>
                    <a:pt x="928" y="159"/>
                    <a:pt x="747" y="0"/>
                    <a:pt x="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5734525" y="1514400"/>
              <a:ext cx="25025" cy="60150"/>
            </a:xfrm>
            <a:custGeom>
              <a:avLst/>
              <a:gdLst/>
              <a:ahLst/>
              <a:cxnLst/>
              <a:rect l="l" t="t" r="r" b="b"/>
              <a:pathLst>
                <a:path w="1001" h="2406" extrusionOk="0">
                  <a:moveTo>
                    <a:pt x="489" y="1"/>
                  </a:moveTo>
                  <a:cubicBezTo>
                    <a:pt x="239" y="1"/>
                    <a:pt x="0" y="191"/>
                    <a:pt x="12" y="453"/>
                  </a:cubicBezTo>
                  <a:cubicBezTo>
                    <a:pt x="24" y="942"/>
                    <a:pt x="36" y="1430"/>
                    <a:pt x="60" y="1918"/>
                  </a:cubicBezTo>
                  <a:cubicBezTo>
                    <a:pt x="60" y="2049"/>
                    <a:pt x="96" y="2168"/>
                    <a:pt x="179" y="2251"/>
                  </a:cubicBezTo>
                  <a:cubicBezTo>
                    <a:pt x="262" y="2335"/>
                    <a:pt x="393" y="2406"/>
                    <a:pt x="512" y="2406"/>
                  </a:cubicBezTo>
                  <a:cubicBezTo>
                    <a:pt x="762" y="2394"/>
                    <a:pt x="1001" y="2204"/>
                    <a:pt x="989" y="1942"/>
                  </a:cubicBezTo>
                  <a:cubicBezTo>
                    <a:pt x="977" y="1453"/>
                    <a:pt x="965" y="965"/>
                    <a:pt x="941" y="477"/>
                  </a:cubicBezTo>
                  <a:cubicBezTo>
                    <a:pt x="941" y="358"/>
                    <a:pt x="905" y="239"/>
                    <a:pt x="822" y="144"/>
                  </a:cubicBezTo>
                  <a:cubicBezTo>
                    <a:pt x="739" y="60"/>
                    <a:pt x="608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5813100" y="1483925"/>
              <a:ext cx="61950" cy="39650"/>
            </a:xfrm>
            <a:custGeom>
              <a:avLst/>
              <a:gdLst/>
              <a:ahLst/>
              <a:cxnLst/>
              <a:rect l="l" t="t" r="r" b="b"/>
              <a:pathLst>
                <a:path w="2478" h="1586" extrusionOk="0">
                  <a:moveTo>
                    <a:pt x="2008" y="0"/>
                  </a:moveTo>
                  <a:cubicBezTo>
                    <a:pt x="1928" y="0"/>
                    <a:pt x="1854" y="21"/>
                    <a:pt x="1775" y="53"/>
                  </a:cubicBezTo>
                  <a:cubicBezTo>
                    <a:pt x="1275" y="267"/>
                    <a:pt x="763" y="494"/>
                    <a:pt x="263" y="708"/>
                  </a:cubicBezTo>
                  <a:cubicBezTo>
                    <a:pt x="156" y="756"/>
                    <a:pt x="72" y="887"/>
                    <a:pt x="36" y="994"/>
                  </a:cubicBezTo>
                  <a:cubicBezTo>
                    <a:pt x="1" y="1101"/>
                    <a:pt x="13" y="1244"/>
                    <a:pt x="72" y="1339"/>
                  </a:cubicBezTo>
                  <a:cubicBezTo>
                    <a:pt x="132" y="1446"/>
                    <a:pt x="227" y="1541"/>
                    <a:pt x="346" y="1565"/>
                  </a:cubicBezTo>
                  <a:cubicBezTo>
                    <a:pt x="395" y="1579"/>
                    <a:pt x="441" y="1585"/>
                    <a:pt x="485" y="1585"/>
                  </a:cubicBezTo>
                  <a:cubicBezTo>
                    <a:pt x="559" y="1585"/>
                    <a:pt x="629" y="1567"/>
                    <a:pt x="703" y="1529"/>
                  </a:cubicBezTo>
                  <a:cubicBezTo>
                    <a:pt x="1215" y="1315"/>
                    <a:pt x="1715" y="1101"/>
                    <a:pt x="2215" y="875"/>
                  </a:cubicBezTo>
                  <a:cubicBezTo>
                    <a:pt x="2322" y="827"/>
                    <a:pt x="2418" y="708"/>
                    <a:pt x="2442" y="601"/>
                  </a:cubicBezTo>
                  <a:cubicBezTo>
                    <a:pt x="2477" y="494"/>
                    <a:pt x="2465" y="339"/>
                    <a:pt x="2406" y="244"/>
                  </a:cubicBezTo>
                  <a:cubicBezTo>
                    <a:pt x="2346" y="136"/>
                    <a:pt x="2251" y="41"/>
                    <a:pt x="2132" y="17"/>
                  </a:cubicBezTo>
                  <a:cubicBezTo>
                    <a:pt x="2088" y="5"/>
                    <a:pt x="2047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5876800" y="1424125"/>
              <a:ext cx="64925" cy="45750"/>
            </a:xfrm>
            <a:custGeom>
              <a:avLst/>
              <a:gdLst/>
              <a:ahLst/>
              <a:cxnLst/>
              <a:rect l="l" t="t" r="r" b="b"/>
              <a:pathLst>
                <a:path w="2597" h="1830" extrusionOk="0">
                  <a:moveTo>
                    <a:pt x="516" y="1"/>
                  </a:moveTo>
                  <a:cubicBezTo>
                    <a:pt x="359" y="1"/>
                    <a:pt x="205" y="72"/>
                    <a:pt x="120" y="219"/>
                  </a:cubicBezTo>
                  <a:cubicBezTo>
                    <a:pt x="1" y="433"/>
                    <a:pt x="48" y="731"/>
                    <a:pt x="275" y="862"/>
                  </a:cubicBezTo>
                  <a:cubicBezTo>
                    <a:pt x="786" y="1159"/>
                    <a:pt x="1310" y="1469"/>
                    <a:pt x="1822" y="1766"/>
                  </a:cubicBezTo>
                  <a:cubicBezTo>
                    <a:pt x="1898" y="1808"/>
                    <a:pt x="1985" y="1830"/>
                    <a:pt x="2072" y="1830"/>
                  </a:cubicBezTo>
                  <a:cubicBezTo>
                    <a:pt x="2231" y="1830"/>
                    <a:pt x="2388" y="1758"/>
                    <a:pt x="2465" y="1612"/>
                  </a:cubicBezTo>
                  <a:cubicBezTo>
                    <a:pt x="2596" y="1397"/>
                    <a:pt x="2549" y="1100"/>
                    <a:pt x="2322" y="969"/>
                  </a:cubicBezTo>
                  <a:cubicBezTo>
                    <a:pt x="1799" y="671"/>
                    <a:pt x="1287" y="362"/>
                    <a:pt x="763" y="64"/>
                  </a:cubicBezTo>
                  <a:cubicBezTo>
                    <a:pt x="687" y="22"/>
                    <a:pt x="601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6004500" y="1480775"/>
              <a:ext cx="46750" cy="53000"/>
            </a:xfrm>
            <a:custGeom>
              <a:avLst/>
              <a:gdLst/>
              <a:ahLst/>
              <a:cxnLst/>
              <a:rect l="l" t="t" r="r" b="b"/>
              <a:pathLst>
                <a:path w="1870" h="2120" extrusionOk="0">
                  <a:moveTo>
                    <a:pt x="489" y="1"/>
                  </a:moveTo>
                  <a:cubicBezTo>
                    <a:pt x="370" y="1"/>
                    <a:pt x="239" y="48"/>
                    <a:pt x="155" y="131"/>
                  </a:cubicBezTo>
                  <a:cubicBezTo>
                    <a:pt x="72" y="215"/>
                    <a:pt x="0" y="334"/>
                    <a:pt x="12" y="465"/>
                  </a:cubicBezTo>
                  <a:cubicBezTo>
                    <a:pt x="12" y="596"/>
                    <a:pt x="60" y="691"/>
                    <a:pt x="131" y="798"/>
                  </a:cubicBezTo>
                  <a:lnTo>
                    <a:pt x="1060" y="1977"/>
                  </a:lnTo>
                  <a:cubicBezTo>
                    <a:pt x="1132" y="2060"/>
                    <a:pt x="1274" y="2120"/>
                    <a:pt x="1393" y="2120"/>
                  </a:cubicBezTo>
                  <a:cubicBezTo>
                    <a:pt x="1501" y="2120"/>
                    <a:pt x="1644" y="2072"/>
                    <a:pt x="1715" y="1989"/>
                  </a:cubicBezTo>
                  <a:cubicBezTo>
                    <a:pt x="1810" y="1906"/>
                    <a:pt x="1870" y="1786"/>
                    <a:pt x="1870" y="1667"/>
                  </a:cubicBezTo>
                  <a:cubicBezTo>
                    <a:pt x="1870" y="1536"/>
                    <a:pt x="1822" y="1429"/>
                    <a:pt x="1739" y="1334"/>
                  </a:cubicBezTo>
                  <a:lnTo>
                    <a:pt x="822" y="155"/>
                  </a:lnTo>
                  <a:cubicBezTo>
                    <a:pt x="751" y="60"/>
                    <a:pt x="596" y="12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5952100" y="1550650"/>
              <a:ext cx="37250" cy="66850"/>
            </a:xfrm>
            <a:custGeom>
              <a:avLst/>
              <a:gdLst/>
              <a:ahLst/>
              <a:cxnLst/>
              <a:rect l="l" t="t" r="r" b="b"/>
              <a:pathLst>
                <a:path w="1490" h="2674" extrusionOk="0">
                  <a:moveTo>
                    <a:pt x="985" y="0"/>
                  </a:moveTo>
                  <a:cubicBezTo>
                    <a:pt x="783" y="0"/>
                    <a:pt x="584" y="119"/>
                    <a:pt x="525" y="337"/>
                  </a:cubicBezTo>
                  <a:cubicBezTo>
                    <a:pt x="370" y="908"/>
                    <a:pt x="215" y="1492"/>
                    <a:pt x="60" y="2075"/>
                  </a:cubicBezTo>
                  <a:cubicBezTo>
                    <a:pt x="1" y="2313"/>
                    <a:pt x="132" y="2599"/>
                    <a:pt x="382" y="2659"/>
                  </a:cubicBezTo>
                  <a:cubicBezTo>
                    <a:pt x="422" y="2669"/>
                    <a:pt x="464" y="2674"/>
                    <a:pt x="506" y="2674"/>
                  </a:cubicBezTo>
                  <a:cubicBezTo>
                    <a:pt x="710" y="2674"/>
                    <a:pt x="916" y="2555"/>
                    <a:pt x="965" y="2337"/>
                  </a:cubicBezTo>
                  <a:cubicBezTo>
                    <a:pt x="1120" y="1766"/>
                    <a:pt x="1275" y="1182"/>
                    <a:pt x="1430" y="599"/>
                  </a:cubicBezTo>
                  <a:cubicBezTo>
                    <a:pt x="1489" y="361"/>
                    <a:pt x="1358" y="75"/>
                    <a:pt x="1108" y="15"/>
                  </a:cubicBezTo>
                  <a:cubicBezTo>
                    <a:pt x="1068" y="5"/>
                    <a:pt x="1026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6086050" y="1513100"/>
              <a:ext cx="50625" cy="53225"/>
            </a:xfrm>
            <a:custGeom>
              <a:avLst/>
              <a:gdLst/>
              <a:ahLst/>
              <a:cxnLst/>
              <a:rect l="l" t="t" r="r" b="b"/>
              <a:pathLst>
                <a:path w="2025" h="2129" extrusionOk="0">
                  <a:moveTo>
                    <a:pt x="1528" y="1"/>
                  </a:moveTo>
                  <a:cubicBezTo>
                    <a:pt x="1417" y="1"/>
                    <a:pt x="1308" y="38"/>
                    <a:pt x="1227" y="124"/>
                  </a:cubicBezTo>
                  <a:cubicBezTo>
                    <a:pt x="870" y="517"/>
                    <a:pt x="513" y="922"/>
                    <a:pt x="156" y="1315"/>
                  </a:cubicBezTo>
                  <a:cubicBezTo>
                    <a:pt x="72" y="1410"/>
                    <a:pt x="13" y="1517"/>
                    <a:pt x="1" y="1648"/>
                  </a:cubicBezTo>
                  <a:cubicBezTo>
                    <a:pt x="1" y="1756"/>
                    <a:pt x="48" y="1898"/>
                    <a:pt x="132" y="1982"/>
                  </a:cubicBezTo>
                  <a:cubicBezTo>
                    <a:pt x="223" y="2073"/>
                    <a:pt x="362" y="2129"/>
                    <a:pt x="497" y="2129"/>
                  </a:cubicBezTo>
                  <a:cubicBezTo>
                    <a:pt x="608" y="2129"/>
                    <a:pt x="718" y="2091"/>
                    <a:pt x="798" y="2006"/>
                  </a:cubicBezTo>
                  <a:cubicBezTo>
                    <a:pt x="1156" y="1601"/>
                    <a:pt x="1513" y="1208"/>
                    <a:pt x="1870" y="803"/>
                  </a:cubicBezTo>
                  <a:cubicBezTo>
                    <a:pt x="1953" y="708"/>
                    <a:pt x="2025" y="601"/>
                    <a:pt x="2025" y="470"/>
                  </a:cubicBezTo>
                  <a:cubicBezTo>
                    <a:pt x="2025" y="362"/>
                    <a:pt x="1977" y="220"/>
                    <a:pt x="1894" y="148"/>
                  </a:cubicBezTo>
                  <a:cubicBezTo>
                    <a:pt x="1802" y="57"/>
                    <a:pt x="1664" y="1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6147375" y="1474000"/>
              <a:ext cx="61925" cy="46025"/>
            </a:xfrm>
            <a:custGeom>
              <a:avLst/>
              <a:gdLst/>
              <a:ahLst/>
              <a:cxnLst/>
              <a:rect l="l" t="t" r="r" b="b"/>
              <a:pathLst>
                <a:path w="2477" h="1841" extrusionOk="0">
                  <a:moveTo>
                    <a:pt x="525" y="1"/>
                  </a:moveTo>
                  <a:cubicBezTo>
                    <a:pt x="365" y="1"/>
                    <a:pt x="204" y="77"/>
                    <a:pt x="120" y="224"/>
                  </a:cubicBezTo>
                  <a:cubicBezTo>
                    <a:pt x="0" y="438"/>
                    <a:pt x="48" y="724"/>
                    <a:pt x="274" y="867"/>
                  </a:cubicBezTo>
                  <a:cubicBezTo>
                    <a:pt x="751" y="1164"/>
                    <a:pt x="1227" y="1462"/>
                    <a:pt x="1703" y="1772"/>
                  </a:cubicBezTo>
                  <a:cubicBezTo>
                    <a:pt x="1774" y="1818"/>
                    <a:pt x="1860" y="1840"/>
                    <a:pt x="1947" y="1840"/>
                  </a:cubicBezTo>
                  <a:cubicBezTo>
                    <a:pt x="2106" y="1840"/>
                    <a:pt x="2269" y="1764"/>
                    <a:pt x="2346" y="1617"/>
                  </a:cubicBezTo>
                  <a:cubicBezTo>
                    <a:pt x="2477" y="1391"/>
                    <a:pt x="2417" y="1117"/>
                    <a:pt x="2191" y="974"/>
                  </a:cubicBezTo>
                  <a:cubicBezTo>
                    <a:pt x="1715" y="676"/>
                    <a:pt x="1251" y="367"/>
                    <a:pt x="774" y="69"/>
                  </a:cubicBezTo>
                  <a:cubicBezTo>
                    <a:pt x="699" y="23"/>
                    <a:pt x="612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6160175" y="1575200"/>
              <a:ext cx="50625" cy="61500"/>
            </a:xfrm>
            <a:custGeom>
              <a:avLst/>
              <a:gdLst/>
              <a:ahLst/>
              <a:cxnLst/>
              <a:rect l="l" t="t" r="r" b="b"/>
              <a:pathLst>
                <a:path w="2025" h="2460" extrusionOk="0">
                  <a:moveTo>
                    <a:pt x="1496" y="0"/>
                  </a:moveTo>
                  <a:cubicBezTo>
                    <a:pt x="1339" y="0"/>
                    <a:pt x="1188" y="74"/>
                    <a:pt x="1096" y="212"/>
                  </a:cubicBezTo>
                  <a:cubicBezTo>
                    <a:pt x="774" y="724"/>
                    <a:pt x="453" y="1236"/>
                    <a:pt x="131" y="1748"/>
                  </a:cubicBezTo>
                  <a:cubicBezTo>
                    <a:pt x="0" y="1962"/>
                    <a:pt x="60" y="2272"/>
                    <a:pt x="286" y="2391"/>
                  </a:cubicBezTo>
                  <a:cubicBezTo>
                    <a:pt x="367" y="2438"/>
                    <a:pt x="453" y="2460"/>
                    <a:pt x="538" y="2460"/>
                  </a:cubicBezTo>
                  <a:cubicBezTo>
                    <a:pt x="691" y="2460"/>
                    <a:pt x="837" y="2386"/>
                    <a:pt x="929" y="2248"/>
                  </a:cubicBezTo>
                  <a:cubicBezTo>
                    <a:pt x="1251" y="1736"/>
                    <a:pt x="1572" y="1224"/>
                    <a:pt x="1894" y="712"/>
                  </a:cubicBezTo>
                  <a:cubicBezTo>
                    <a:pt x="2024" y="498"/>
                    <a:pt x="1965" y="188"/>
                    <a:pt x="1751" y="69"/>
                  </a:cubicBezTo>
                  <a:cubicBezTo>
                    <a:pt x="1670" y="23"/>
                    <a:pt x="1582" y="0"/>
                    <a:pt x="1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6084875" y="1644775"/>
              <a:ext cx="27400" cy="57175"/>
            </a:xfrm>
            <a:custGeom>
              <a:avLst/>
              <a:gdLst/>
              <a:ahLst/>
              <a:cxnLst/>
              <a:rect l="l" t="t" r="r" b="b"/>
              <a:pathLst>
                <a:path w="1096" h="2287" extrusionOk="0">
                  <a:moveTo>
                    <a:pt x="631" y="1"/>
                  </a:moveTo>
                  <a:cubicBezTo>
                    <a:pt x="512" y="1"/>
                    <a:pt x="381" y="37"/>
                    <a:pt x="298" y="132"/>
                  </a:cubicBezTo>
                  <a:cubicBezTo>
                    <a:pt x="203" y="227"/>
                    <a:pt x="167" y="334"/>
                    <a:pt x="143" y="465"/>
                  </a:cubicBezTo>
                  <a:lnTo>
                    <a:pt x="12" y="1811"/>
                  </a:lnTo>
                  <a:cubicBezTo>
                    <a:pt x="0" y="1918"/>
                    <a:pt x="60" y="2061"/>
                    <a:pt x="131" y="2132"/>
                  </a:cubicBezTo>
                  <a:cubicBezTo>
                    <a:pt x="214" y="2227"/>
                    <a:pt x="345" y="2287"/>
                    <a:pt x="464" y="2287"/>
                  </a:cubicBezTo>
                  <a:cubicBezTo>
                    <a:pt x="584" y="2287"/>
                    <a:pt x="715" y="2251"/>
                    <a:pt x="798" y="2156"/>
                  </a:cubicBezTo>
                  <a:cubicBezTo>
                    <a:pt x="893" y="2061"/>
                    <a:pt x="929" y="1953"/>
                    <a:pt x="941" y="1823"/>
                  </a:cubicBezTo>
                  <a:cubicBezTo>
                    <a:pt x="988" y="1382"/>
                    <a:pt x="1036" y="930"/>
                    <a:pt x="1084" y="477"/>
                  </a:cubicBezTo>
                  <a:cubicBezTo>
                    <a:pt x="1096" y="370"/>
                    <a:pt x="1036" y="227"/>
                    <a:pt x="965" y="144"/>
                  </a:cubicBezTo>
                  <a:cubicBezTo>
                    <a:pt x="881" y="60"/>
                    <a:pt x="750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6000025" y="1659375"/>
              <a:ext cx="25925" cy="61925"/>
            </a:xfrm>
            <a:custGeom>
              <a:avLst/>
              <a:gdLst/>
              <a:ahLst/>
              <a:cxnLst/>
              <a:rect l="l" t="t" r="r" b="b"/>
              <a:pathLst>
                <a:path w="1037" h="2477" extrusionOk="0">
                  <a:moveTo>
                    <a:pt x="489" y="0"/>
                  </a:moveTo>
                  <a:cubicBezTo>
                    <a:pt x="251" y="0"/>
                    <a:pt x="1" y="191"/>
                    <a:pt x="13" y="453"/>
                  </a:cubicBezTo>
                  <a:cubicBezTo>
                    <a:pt x="37" y="965"/>
                    <a:pt x="60" y="1489"/>
                    <a:pt x="96" y="2000"/>
                  </a:cubicBezTo>
                  <a:cubicBezTo>
                    <a:pt x="96" y="2120"/>
                    <a:pt x="132" y="2239"/>
                    <a:pt x="215" y="2322"/>
                  </a:cubicBezTo>
                  <a:cubicBezTo>
                    <a:pt x="299" y="2405"/>
                    <a:pt x="429" y="2477"/>
                    <a:pt x="549" y="2477"/>
                  </a:cubicBezTo>
                  <a:cubicBezTo>
                    <a:pt x="787" y="2465"/>
                    <a:pt x="1037" y="2274"/>
                    <a:pt x="1025" y="2012"/>
                  </a:cubicBezTo>
                  <a:cubicBezTo>
                    <a:pt x="1001" y="1500"/>
                    <a:pt x="977" y="988"/>
                    <a:pt x="953" y="477"/>
                  </a:cubicBezTo>
                  <a:cubicBezTo>
                    <a:pt x="941" y="357"/>
                    <a:pt x="906" y="238"/>
                    <a:pt x="822" y="143"/>
                  </a:cubicBezTo>
                  <a:cubicBezTo>
                    <a:pt x="739" y="60"/>
                    <a:pt x="608" y="0"/>
                    <a:pt x="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5835425" y="1597650"/>
              <a:ext cx="45875" cy="60850"/>
            </a:xfrm>
            <a:custGeom>
              <a:avLst/>
              <a:gdLst/>
              <a:ahLst/>
              <a:cxnLst/>
              <a:rect l="l" t="t" r="r" b="b"/>
              <a:pathLst>
                <a:path w="1835" h="2434" extrusionOk="0">
                  <a:moveTo>
                    <a:pt x="517" y="0"/>
                  </a:moveTo>
                  <a:cubicBezTo>
                    <a:pt x="445" y="0"/>
                    <a:pt x="374" y="17"/>
                    <a:pt x="310" y="52"/>
                  </a:cubicBezTo>
                  <a:cubicBezTo>
                    <a:pt x="84" y="195"/>
                    <a:pt x="1" y="457"/>
                    <a:pt x="120" y="695"/>
                  </a:cubicBezTo>
                  <a:cubicBezTo>
                    <a:pt x="370" y="1195"/>
                    <a:pt x="632" y="1683"/>
                    <a:pt x="894" y="2184"/>
                  </a:cubicBezTo>
                  <a:cubicBezTo>
                    <a:pt x="968" y="2340"/>
                    <a:pt x="1138" y="2433"/>
                    <a:pt x="1307" y="2433"/>
                  </a:cubicBezTo>
                  <a:cubicBezTo>
                    <a:pt x="1383" y="2433"/>
                    <a:pt x="1458" y="2415"/>
                    <a:pt x="1525" y="2374"/>
                  </a:cubicBezTo>
                  <a:cubicBezTo>
                    <a:pt x="1751" y="2243"/>
                    <a:pt x="1834" y="1969"/>
                    <a:pt x="1715" y="1743"/>
                  </a:cubicBezTo>
                  <a:cubicBezTo>
                    <a:pt x="1453" y="1243"/>
                    <a:pt x="1203" y="743"/>
                    <a:pt x="941" y="243"/>
                  </a:cubicBezTo>
                  <a:cubicBezTo>
                    <a:pt x="858" y="92"/>
                    <a:pt x="686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5725300" y="1640750"/>
              <a:ext cx="66100" cy="53250"/>
            </a:xfrm>
            <a:custGeom>
              <a:avLst/>
              <a:gdLst/>
              <a:ahLst/>
              <a:cxnLst/>
              <a:rect l="l" t="t" r="r" b="b"/>
              <a:pathLst>
                <a:path w="2644" h="2130" extrusionOk="0">
                  <a:moveTo>
                    <a:pt x="2136" y="1"/>
                  </a:moveTo>
                  <a:cubicBezTo>
                    <a:pt x="2064" y="1"/>
                    <a:pt x="1995" y="14"/>
                    <a:pt x="1941" y="55"/>
                  </a:cubicBezTo>
                  <a:lnTo>
                    <a:pt x="250" y="1245"/>
                  </a:lnTo>
                  <a:cubicBezTo>
                    <a:pt x="143" y="1329"/>
                    <a:pt x="72" y="1400"/>
                    <a:pt x="24" y="1531"/>
                  </a:cubicBezTo>
                  <a:cubicBezTo>
                    <a:pt x="0" y="1638"/>
                    <a:pt x="0" y="1781"/>
                    <a:pt x="60" y="1888"/>
                  </a:cubicBezTo>
                  <a:cubicBezTo>
                    <a:pt x="131" y="1984"/>
                    <a:pt x="227" y="2079"/>
                    <a:pt x="346" y="2114"/>
                  </a:cubicBezTo>
                  <a:cubicBezTo>
                    <a:pt x="387" y="2124"/>
                    <a:pt x="434" y="2129"/>
                    <a:pt x="482" y="2129"/>
                  </a:cubicBezTo>
                  <a:cubicBezTo>
                    <a:pt x="558" y="2129"/>
                    <a:pt x="637" y="2115"/>
                    <a:pt x="703" y="2079"/>
                  </a:cubicBezTo>
                  <a:lnTo>
                    <a:pt x="2382" y="876"/>
                  </a:lnTo>
                  <a:cubicBezTo>
                    <a:pt x="2489" y="805"/>
                    <a:pt x="2572" y="733"/>
                    <a:pt x="2608" y="602"/>
                  </a:cubicBezTo>
                  <a:cubicBezTo>
                    <a:pt x="2644" y="495"/>
                    <a:pt x="2632" y="340"/>
                    <a:pt x="2572" y="245"/>
                  </a:cubicBezTo>
                  <a:cubicBezTo>
                    <a:pt x="2513" y="138"/>
                    <a:pt x="2417" y="43"/>
                    <a:pt x="2298" y="19"/>
                  </a:cubicBezTo>
                  <a:cubicBezTo>
                    <a:pt x="2247" y="9"/>
                    <a:pt x="2190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5640175" y="1587175"/>
              <a:ext cx="41700" cy="57200"/>
            </a:xfrm>
            <a:custGeom>
              <a:avLst/>
              <a:gdLst/>
              <a:ahLst/>
              <a:cxnLst/>
              <a:rect l="l" t="t" r="r" b="b"/>
              <a:pathLst>
                <a:path w="1668" h="2288" extrusionOk="0">
                  <a:moveTo>
                    <a:pt x="1167" y="0"/>
                  </a:moveTo>
                  <a:cubicBezTo>
                    <a:pt x="1007" y="0"/>
                    <a:pt x="850" y="70"/>
                    <a:pt x="774" y="221"/>
                  </a:cubicBezTo>
                  <a:cubicBezTo>
                    <a:pt x="548" y="674"/>
                    <a:pt x="322" y="1126"/>
                    <a:pt x="95" y="1579"/>
                  </a:cubicBezTo>
                  <a:cubicBezTo>
                    <a:pt x="36" y="1686"/>
                    <a:pt x="0" y="1805"/>
                    <a:pt x="36" y="1936"/>
                  </a:cubicBezTo>
                  <a:cubicBezTo>
                    <a:pt x="60" y="2043"/>
                    <a:pt x="143" y="2162"/>
                    <a:pt x="238" y="2222"/>
                  </a:cubicBezTo>
                  <a:cubicBezTo>
                    <a:pt x="312" y="2265"/>
                    <a:pt x="403" y="2288"/>
                    <a:pt x="494" y="2288"/>
                  </a:cubicBezTo>
                  <a:cubicBezTo>
                    <a:pt x="654" y="2288"/>
                    <a:pt x="813" y="2218"/>
                    <a:pt x="881" y="2067"/>
                  </a:cubicBezTo>
                  <a:cubicBezTo>
                    <a:pt x="1119" y="1614"/>
                    <a:pt x="1346" y="1162"/>
                    <a:pt x="1572" y="709"/>
                  </a:cubicBezTo>
                  <a:cubicBezTo>
                    <a:pt x="1631" y="602"/>
                    <a:pt x="1667" y="483"/>
                    <a:pt x="1631" y="352"/>
                  </a:cubicBezTo>
                  <a:cubicBezTo>
                    <a:pt x="1608" y="245"/>
                    <a:pt x="1524" y="126"/>
                    <a:pt x="1429" y="66"/>
                  </a:cubicBezTo>
                  <a:cubicBezTo>
                    <a:pt x="1351" y="23"/>
                    <a:pt x="1259" y="0"/>
                    <a:pt x="1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5580925" y="1683775"/>
              <a:ext cx="25025" cy="72950"/>
            </a:xfrm>
            <a:custGeom>
              <a:avLst/>
              <a:gdLst/>
              <a:ahLst/>
              <a:cxnLst/>
              <a:rect l="l" t="t" r="r" b="b"/>
              <a:pathLst>
                <a:path w="1001" h="2918" extrusionOk="0">
                  <a:moveTo>
                    <a:pt x="544" y="0"/>
                  </a:moveTo>
                  <a:cubicBezTo>
                    <a:pt x="537" y="0"/>
                    <a:pt x="531" y="0"/>
                    <a:pt x="525" y="1"/>
                  </a:cubicBezTo>
                  <a:cubicBezTo>
                    <a:pt x="275" y="1"/>
                    <a:pt x="60" y="191"/>
                    <a:pt x="48" y="453"/>
                  </a:cubicBezTo>
                  <a:lnTo>
                    <a:pt x="13" y="2441"/>
                  </a:lnTo>
                  <a:cubicBezTo>
                    <a:pt x="1" y="2679"/>
                    <a:pt x="215" y="2918"/>
                    <a:pt x="465" y="2918"/>
                  </a:cubicBezTo>
                  <a:cubicBezTo>
                    <a:pt x="727" y="2906"/>
                    <a:pt x="941" y="2715"/>
                    <a:pt x="941" y="2453"/>
                  </a:cubicBezTo>
                  <a:cubicBezTo>
                    <a:pt x="965" y="1798"/>
                    <a:pt x="977" y="1132"/>
                    <a:pt x="989" y="477"/>
                  </a:cubicBezTo>
                  <a:cubicBezTo>
                    <a:pt x="1001" y="233"/>
                    <a:pt x="797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5661900" y="1735200"/>
              <a:ext cx="36325" cy="57000"/>
            </a:xfrm>
            <a:custGeom>
              <a:avLst/>
              <a:gdLst/>
              <a:ahLst/>
              <a:cxnLst/>
              <a:rect l="l" t="t" r="r" b="b"/>
              <a:pathLst>
                <a:path w="1453" h="2280" extrusionOk="0">
                  <a:moveTo>
                    <a:pt x="484" y="1"/>
                  </a:moveTo>
                  <a:cubicBezTo>
                    <a:pt x="449" y="1"/>
                    <a:pt x="414" y="5"/>
                    <a:pt x="381" y="15"/>
                  </a:cubicBezTo>
                  <a:cubicBezTo>
                    <a:pt x="274" y="51"/>
                    <a:pt x="155" y="122"/>
                    <a:pt x="96" y="230"/>
                  </a:cubicBezTo>
                  <a:cubicBezTo>
                    <a:pt x="36" y="325"/>
                    <a:pt x="0" y="468"/>
                    <a:pt x="48" y="587"/>
                  </a:cubicBezTo>
                  <a:cubicBezTo>
                    <a:pt x="191" y="1027"/>
                    <a:pt x="346" y="1480"/>
                    <a:pt x="500" y="1920"/>
                  </a:cubicBezTo>
                  <a:cubicBezTo>
                    <a:pt x="548" y="2039"/>
                    <a:pt x="608" y="2146"/>
                    <a:pt x="715" y="2206"/>
                  </a:cubicBezTo>
                  <a:cubicBezTo>
                    <a:pt x="784" y="2249"/>
                    <a:pt x="878" y="2280"/>
                    <a:pt x="970" y="2280"/>
                  </a:cubicBezTo>
                  <a:cubicBezTo>
                    <a:pt x="1005" y="2280"/>
                    <a:pt x="1039" y="2275"/>
                    <a:pt x="1072" y="2266"/>
                  </a:cubicBezTo>
                  <a:cubicBezTo>
                    <a:pt x="1191" y="2230"/>
                    <a:pt x="1298" y="2170"/>
                    <a:pt x="1358" y="2063"/>
                  </a:cubicBezTo>
                  <a:cubicBezTo>
                    <a:pt x="1417" y="1956"/>
                    <a:pt x="1453" y="1813"/>
                    <a:pt x="1417" y="1694"/>
                  </a:cubicBezTo>
                  <a:cubicBezTo>
                    <a:pt x="1262" y="1253"/>
                    <a:pt x="1108" y="813"/>
                    <a:pt x="953" y="361"/>
                  </a:cubicBezTo>
                  <a:cubicBezTo>
                    <a:pt x="917" y="241"/>
                    <a:pt x="858" y="146"/>
                    <a:pt x="750" y="75"/>
                  </a:cubicBezTo>
                  <a:cubicBezTo>
                    <a:pt x="673" y="32"/>
                    <a:pt x="576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5608625" y="1835375"/>
              <a:ext cx="49425" cy="50125"/>
            </a:xfrm>
            <a:custGeom>
              <a:avLst/>
              <a:gdLst/>
              <a:ahLst/>
              <a:cxnLst/>
              <a:rect l="l" t="t" r="r" b="b"/>
              <a:pathLst>
                <a:path w="1977" h="2005" extrusionOk="0">
                  <a:moveTo>
                    <a:pt x="511" y="1"/>
                  </a:moveTo>
                  <a:cubicBezTo>
                    <a:pt x="393" y="1"/>
                    <a:pt x="276" y="43"/>
                    <a:pt x="191" y="128"/>
                  </a:cubicBezTo>
                  <a:cubicBezTo>
                    <a:pt x="12" y="318"/>
                    <a:pt x="0" y="592"/>
                    <a:pt x="167" y="795"/>
                  </a:cubicBezTo>
                  <a:lnTo>
                    <a:pt x="1119" y="1854"/>
                  </a:lnTo>
                  <a:cubicBezTo>
                    <a:pt x="1207" y="1954"/>
                    <a:pt x="1337" y="2005"/>
                    <a:pt x="1466" y="2005"/>
                  </a:cubicBezTo>
                  <a:cubicBezTo>
                    <a:pt x="1584" y="2005"/>
                    <a:pt x="1701" y="1963"/>
                    <a:pt x="1786" y="1878"/>
                  </a:cubicBezTo>
                  <a:cubicBezTo>
                    <a:pt x="1965" y="1688"/>
                    <a:pt x="1977" y="1414"/>
                    <a:pt x="1810" y="1211"/>
                  </a:cubicBezTo>
                  <a:cubicBezTo>
                    <a:pt x="1488" y="854"/>
                    <a:pt x="1167" y="509"/>
                    <a:pt x="857" y="152"/>
                  </a:cubicBezTo>
                  <a:cubicBezTo>
                    <a:pt x="770" y="52"/>
                    <a:pt x="640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5521700" y="1822575"/>
              <a:ext cx="39025" cy="62725"/>
            </a:xfrm>
            <a:custGeom>
              <a:avLst/>
              <a:gdLst/>
              <a:ahLst/>
              <a:cxnLst/>
              <a:rect l="l" t="t" r="r" b="b"/>
              <a:pathLst>
                <a:path w="1561" h="2509" extrusionOk="0">
                  <a:moveTo>
                    <a:pt x="464" y="1"/>
                  </a:moveTo>
                  <a:cubicBezTo>
                    <a:pt x="387" y="1"/>
                    <a:pt x="306" y="19"/>
                    <a:pt x="239" y="56"/>
                  </a:cubicBezTo>
                  <a:cubicBezTo>
                    <a:pt x="143" y="116"/>
                    <a:pt x="48" y="211"/>
                    <a:pt x="12" y="342"/>
                  </a:cubicBezTo>
                  <a:cubicBezTo>
                    <a:pt x="12" y="378"/>
                    <a:pt x="1" y="425"/>
                    <a:pt x="1" y="461"/>
                  </a:cubicBezTo>
                  <a:cubicBezTo>
                    <a:pt x="1" y="545"/>
                    <a:pt x="12" y="628"/>
                    <a:pt x="48" y="699"/>
                  </a:cubicBezTo>
                  <a:cubicBezTo>
                    <a:pt x="262" y="1223"/>
                    <a:pt x="477" y="1747"/>
                    <a:pt x="679" y="2271"/>
                  </a:cubicBezTo>
                  <a:cubicBezTo>
                    <a:pt x="727" y="2366"/>
                    <a:pt x="858" y="2461"/>
                    <a:pt x="965" y="2497"/>
                  </a:cubicBezTo>
                  <a:cubicBezTo>
                    <a:pt x="999" y="2505"/>
                    <a:pt x="1036" y="2509"/>
                    <a:pt x="1075" y="2509"/>
                  </a:cubicBezTo>
                  <a:cubicBezTo>
                    <a:pt x="1159" y="2509"/>
                    <a:pt x="1249" y="2490"/>
                    <a:pt x="1322" y="2450"/>
                  </a:cubicBezTo>
                  <a:cubicBezTo>
                    <a:pt x="1417" y="2390"/>
                    <a:pt x="1513" y="2295"/>
                    <a:pt x="1548" y="2176"/>
                  </a:cubicBezTo>
                  <a:cubicBezTo>
                    <a:pt x="1548" y="2140"/>
                    <a:pt x="1560" y="2092"/>
                    <a:pt x="1560" y="2057"/>
                  </a:cubicBezTo>
                  <a:cubicBezTo>
                    <a:pt x="1560" y="1973"/>
                    <a:pt x="1548" y="1890"/>
                    <a:pt x="1501" y="1819"/>
                  </a:cubicBezTo>
                  <a:cubicBezTo>
                    <a:pt x="1298" y="1295"/>
                    <a:pt x="1084" y="771"/>
                    <a:pt x="882" y="247"/>
                  </a:cubicBezTo>
                  <a:cubicBezTo>
                    <a:pt x="834" y="140"/>
                    <a:pt x="703" y="56"/>
                    <a:pt x="596" y="21"/>
                  </a:cubicBezTo>
                  <a:cubicBezTo>
                    <a:pt x="556" y="7"/>
                    <a:pt x="510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5419600" y="1814400"/>
              <a:ext cx="41100" cy="59375"/>
            </a:xfrm>
            <a:custGeom>
              <a:avLst/>
              <a:gdLst/>
              <a:ahLst/>
              <a:cxnLst/>
              <a:rect l="l" t="t" r="r" b="b"/>
              <a:pathLst>
                <a:path w="1644" h="2375" extrusionOk="0">
                  <a:moveTo>
                    <a:pt x="1149" y="0"/>
                  </a:moveTo>
                  <a:cubicBezTo>
                    <a:pt x="1115" y="0"/>
                    <a:pt x="1081" y="4"/>
                    <a:pt x="1048" y="14"/>
                  </a:cubicBezTo>
                  <a:cubicBezTo>
                    <a:pt x="941" y="50"/>
                    <a:pt x="810" y="121"/>
                    <a:pt x="763" y="229"/>
                  </a:cubicBezTo>
                  <a:lnTo>
                    <a:pt x="84" y="1657"/>
                  </a:lnTo>
                  <a:cubicBezTo>
                    <a:pt x="24" y="1776"/>
                    <a:pt x="1" y="1884"/>
                    <a:pt x="24" y="2015"/>
                  </a:cubicBezTo>
                  <a:cubicBezTo>
                    <a:pt x="60" y="2122"/>
                    <a:pt x="132" y="2241"/>
                    <a:pt x="239" y="2300"/>
                  </a:cubicBezTo>
                  <a:cubicBezTo>
                    <a:pt x="316" y="2343"/>
                    <a:pt x="407" y="2374"/>
                    <a:pt x="496" y="2374"/>
                  </a:cubicBezTo>
                  <a:cubicBezTo>
                    <a:pt x="530" y="2374"/>
                    <a:pt x="563" y="2370"/>
                    <a:pt x="596" y="2360"/>
                  </a:cubicBezTo>
                  <a:cubicBezTo>
                    <a:pt x="703" y="2324"/>
                    <a:pt x="834" y="2253"/>
                    <a:pt x="882" y="2146"/>
                  </a:cubicBezTo>
                  <a:lnTo>
                    <a:pt x="1560" y="717"/>
                  </a:lnTo>
                  <a:cubicBezTo>
                    <a:pt x="1620" y="610"/>
                    <a:pt x="1644" y="491"/>
                    <a:pt x="1620" y="360"/>
                  </a:cubicBezTo>
                  <a:cubicBezTo>
                    <a:pt x="1596" y="252"/>
                    <a:pt x="1513" y="133"/>
                    <a:pt x="1406" y="74"/>
                  </a:cubicBezTo>
                  <a:cubicBezTo>
                    <a:pt x="1328" y="31"/>
                    <a:pt x="1238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5411575" y="1937875"/>
              <a:ext cx="35725" cy="64825"/>
            </a:xfrm>
            <a:custGeom>
              <a:avLst/>
              <a:gdLst/>
              <a:ahLst/>
              <a:cxnLst/>
              <a:rect l="l" t="t" r="r" b="b"/>
              <a:pathLst>
                <a:path w="1429" h="2593" extrusionOk="0">
                  <a:moveTo>
                    <a:pt x="515" y="0"/>
                  </a:moveTo>
                  <a:cubicBezTo>
                    <a:pt x="478" y="0"/>
                    <a:pt x="441" y="6"/>
                    <a:pt x="405" y="16"/>
                  </a:cubicBezTo>
                  <a:cubicBezTo>
                    <a:pt x="155" y="88"/>
                    <a:pt x="0" y="338"/>
                    <a:pt x="60" y="588"/>
                  </a:cubicBezTo>
                  <a:lnTo>
                    <a:pt x="453" y="2231"/>
                  </a:lnTo>
                  <a:cubicBezTo>
                    <a:pt x="503" y="2433"/>
                    <a:pt x="699" y="2592"/>
                    <a:pt x="910" y="2592"/>
                  </a:cubicBezTo>
                  <a:cubicBezTo>
                    <a:pt x="948" y="2592"/>
                    <a:pt x="986" y="2587"/>
                    <a:pt x="1024" y="2576"/>
                  </a:cubicBezTo>
                  <a:cubicBezTo>
                    <a:pt x="1262" y="2505"/>
                    <a:pt x="1429" y="2267"/>
                    <a:pt x="1358" y="2005"/>
                  </a:cubicBezTo>
                  <a:lnTo>
                    <a:pt x="965" y="362"/>
                  </a:lnTo>
                  <a:cubicBezTo>
                    <a:pt x="924" y="160"/>
                    <a:pt x="721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5483900" y="1930125"/>
              <a:ext cx="38725" cy="59125"/>
            </a:xfrm>
            <a:custGeom>
              <a:avLst/>
              <a:gdLst/>
              <a:ahLst/>
              <a:cxnLst/>
              <a:rect l="l" t="t" r="r" b="b"/>
              <a:pathLst>
                <a:path w="1549" h="2365" extrusionOk="0">
                  <a:moveTo>
                    <a:pt x="501" y="0"/>
                  </a:moveTo>
                  <a:cubicBezTo>
                    <a:pt x="460" y="0"/>
                    <a:pt x="420" y="5"/>
                    <a:pt x="381" y="17"/>
                  </a:cubicBezTo>
                  <a:cubicBezTo>
                    <a:pt x="262" y="41"/>
                    <a:pt x="155" y="112"/>
                    <a:pt x="96" y="219"/>
                  </a:cubicBezTo>
                  <a:cubicBezTo>
                    <a:pt x="36" y="326"/>
                    <a:pt x="0" y="469"/>
                    <a:pt x="36" y="576"/>
                  </a:cubicBezTo>
                  <a:cubicBezTo>
                    <a:pt x="227" y="1053"/>
                    <a:pt x="405" y="1529"/>
                    <a:pt x="596" y="2005"/>
                  </a:cubicBezTo>
                  <a:cubicBezTo>
                    <a:pt x="643" y="2124"/>
                    <a:pt x="691" y="2219"/>
                    <a:pt x="798" y="2291"/>
                  </a:cubicBezTo>
                  <a:cubicBezTo>
                    <a:pt x="867" y="2334"/>
                    <a:pt x="967" y="2365"/>
                    <a:pt x="1058" y="2365"/>
                  </a:cubicBezTo>
                  <a:cubicBezTo>
                    <a:pt x="1093" y="2365"/>
                    <a:pt x="1126" y="2360"/>
                    <a:pt x="1155" y="2350"/>
                  </a:cubicBezTo>
                  <a:cubicBezTo>
                    <a:pt x="1274" y="2315"/>
                    <a:pt x="1382" y="2243"/>
                    <a:pt x="1441" y="2136"/>
                  </a:cubicBezTo>
                  <a:cubicBezTo>
                    <a:pt x="1501" y="2041"/>
                    <a:pt x="1548" y="1898"/>
                    <a:pt x="1501" y="1779"/>
                  </a:cubicBezTo>
                  <a:cubicBezTo>
                    <a:pt x="1322" y="1303"/>
                    <a:pt x="1132" y="826"/>
                    <a:pt x="953" y="350"/>
                  </a:cubicBezTo>
                  <a:cubicBezTo>
                    <a:pt x="905" y="231"/>
                    <a:pt x="858" y="136"/>
                    <a:pt x="739" y="64"/>
                  </a:cubicBezTo>
                  <a:cubicBezTo>
                    <a:pt x="674" y="24"/>
                    <a:pt x="58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5606225" y="1932725"/>
              <a:ext cx="71175" cy="39100"/>
            </a:xfrm>
            <a:custGeom>
              <a:avLst/>
              <a:gdLst/>
              <a:ahLst/>
              <a:cxnLst/>
              <a:rect l="l" t="t" r="r" b="b"/>
              <a:pathLst>
                <a:path w="2847" h="1564" extrusionOk="0">
                  <a:moveTo>
                    <a:pt x="2356" y="1"/>
                  </a:moveTo>
                  <a:cubicBezTo>
                    <a:pt x="2318" y="1"/>
                    <a:pt x="2279" y="7"/>
                    <a:pt x="2239" y="20"/>
                  </a:cubicBezTo>
                  <a:cubicBezTo>
                    <a:pt x="1620" y="222"/>
                    <a:pt x="1001" y="425"/>
                    <a:pt x="382" y="639"/>
                  </a:cubicBezTo>
                  <a:cubicBezTo>
                    <a:pt x="263" y="675"/>
                    <a:pt x="168" y="734"/>
                    <a:pt x="96" y="842"/>
                  </a:cubicBezTo>
                  <a:cubicBezTo>
                    <a:pt x="37" y="937"/>
                    <a:pt x="1" y="1092"/>
                    <a:pt x="37" y="1199"/>
                  </a:cubicBezTo>
                  <a:cubicBezTo>
                    <a:pt x="97" y="1389"/>
                    <a:pt x="284" y="1563"/>
                    <a:pt x="491" y="1563"/>
                  </a:cubicBezTo>
                  <a:cubicBezTo>
                    <a:pt x="530" y="1563"/>
                    <a:pt x="569" y="1557"/>
                    <a:pt x="608" y="1544"/>
                  </a:cubicBezTo>
                  <a:cubicBezTo>
                    <a:pt x="1227" y="1342"/>
                    <a:pt x="1846" y="1139"/>
                    <a:pt x="2465" y="937"/>
                  </a:cubicBezTo>
                  <a:cubicBezTo>
                    <a:pt x="2585" y="889"/>
                    <a:pt x="2692" y="830"/>
                    <a:pt x="2751" y="722"/>
                  </a:cubicBezTo>
                  <a:cubicBezTo>
                    <a:pt x="2811" y="627"/>
                    <a:pt x="2846" y="484"/>
                    <a:pt x="2811" y="365"/>
                  </a:cubicBezTo>
                  <a:cubicBezTo>
                    <a:pt x="2751" y="175"/>
                    <a:pt x="2563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5559800" y="2002100"/>
              <a:ext cx="45275" cy="58325"/>
            </a:xfrm>
            <a:custGeom>
              <a:avLst/>
              <a:gdLst/>
              <a:ahLst/>
              <a:cxnLst/>
              <a:rect l="l" t="t" r="r" b="b"/>
              <a:pathLst>
                <a:path w="1811" h="2333" extrusionOk="0">
                  <a:moveTo>
                    <a:pt x="1289" y="1"/>
                  </a:moveTo>
                  <a:cubicBezTo>
                    <a:pt x="1132" y="1"/>
                    <a:pt x="977" y="70"/>
                    <a:pt x="893" y="222"/>
                  </a:cubicBezTo>
                  <a:cubicBezTo>
                    <a:pt x="643" y="686"/>
                    <a:pt x="382" y="1150"/>
                    <a:pt x="120" y="1615"/>
                  </a:cubicBezTo>
                  <a:cubicBezTo>
                    <a:pt x="1" y="1829"/>
                    <a:pt x="48" y="2138"/>
                    <a:pt x="274" y="2269"/>
                  </a:cubicBezTo>
                  <a:cubicBezTo>
                    <a:pt x="350" y="2311"/>
                    <a:pt x="436" y="2333"/>
                    <a:pt x="521" y="2333"/>
                  </a:cubicBezTo>
                  <a:cubicBezTo>
                    <a:pt x="678" y="2333"/>
                    <a:pt x="833" y="2261"/>
                    <a:pt x="917" y="2115"/>
                  </a:cubicBezTo>
                  <a:cubicBezTo>
                    <a:pt x="1179" y="1650"/>
                    <a:pt x="1441" y="1186"/>
                    <a:pt x="1691" y="710"/>
                  </a:cubicBezTo>
                  <a:cubicBezTo>
                    <a:pt x="1810" y="495"/>
                    <a:pt x="1775" y="198"/>
                    <a:pt x="1548" y="67"/>
                  </a:cubicBezTo>
                  <a:cubicBezTo>
                    <a:pt x="1470" y="23"/>
                    <a:pt x="1380" y="1"/>
                    <a:pt x="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5641350" y="2049275"/>
              <a:ext cx="25325" cy="59275"/>
            </a:xfrm>
            <a:custGeom>
              <a:avLst/>
              <a:gdLst/>
              <a:ahLst/>
              <a:cxnLst/>
              <a:rect l="l" t="t" r="r" b="b"/>
              <a:pathLst>
                <a:path w="1013" h="2371" extrusionOk="0">
                  <a:moveTo>
                    <a:pt x="567" y="1"/>
                  </a:moveTo>
                  <a:cubicBezTo>
                    <a:pt x="561" y="1"/>
                    <a:pt x="555" y="1"/>
                    <a:pt x="549" y="1"/>
                  </a:cubicBezTo>
                  <a:cubicBezTo>
                    <a:pt x="287" y="1"/>
                    <a:pt x="84" y="192"/>
                    <a:pt x="72" y="454"/>
                  </a:cubicBezTo>
                  <a:cubicBezTo>
                    <a:pt x="48" y="930"/>
                    <a:pt x="25" y="1418"/>
                    <a:pt x="13" y="1894"/>
                  </a:cubicBezTo>
                  <a:cubicBezTo>
                    <a:pt x="1" y="2133"/>
                    <a:pt x="215" y="2371"/>
                    <a:pt x="465" y="2371"/>
                  </a:cubicBezTo>
                  <a:cubicBezTo>
                    <a:pt x="727" y="2359"/>
                    <a:pt x="941" y="2168"/>
                    <a:pt x="941" y="1906"/>
                  </a:cubicBezTo>
                  <a:cubicBezTo>
                    <a:pt x="965" y="1430"/>
                    <a:pt x="989" y="954"/>
                    <a:pt x="1013" y="478"/>
                  </a:cubicBezTo>
                  <a:cubicBezTo>
                    <a:pt x="1013" y="234"/>
                    <a:pt x="809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5702375" y="2052975"/>
              <a:ext cx="40800" cy="48050"/>
            </a:xfrm>
            <a:custGeom>
              <a:avLst/>
              <a:gdLst/>
              <a:ahLst/>
              <a:cxnLst/>
              <a:rect l="l" t="t" r="r" b="b"/>
              <a:pathLst>
                <a:path w="1632" h="1922" extrusionOk="0">
                  <a:moveTo>
                    <a:pt x="476" y="0"/>
                  </a:moveTo>
                  <a:cubicBezTo>
                    <a:pt x="399" y="0"/>
                    <a:pt x="318" y="19"/>
                    <a:pt x="251" y="56"/>
                  </a:cubicBezTo>
                  <a:cubicBezTo>
                    <a:pt x="155" y="115"/>
                    <a:pt x="60" y="211"/>
                    <a:pt x="24" y="330"/>
                  </a:cubicBezTo>
                  <a:cubicBezTo>
                    <a:pt x="1" y="449"/>
                    <a:pt x="1" y="592"/>
                    <a:pt x="60" y="687"/>
                  </a:cubicBezTo>
                  <a:cubicBezTo>
                    <a:pt x="286" y="1020"/>
                    <a:pt x="513" y="1354"/>
                    <a:pt x="739" y="1675"/>
                  </a:cubicBezTo>
                  <a:cubicBezTo>
                    <a:pt x="763" y="1735"/>
                    <a:pt x="810" y="1782"/>
                    <a:pt x="858" y="1818"/>
                  </a:cubicBezTo>
                  <a:cubicBezTo>
                    <a:pt x="905" y="1854"/>
                    <a:pt x="953" y="1889"/>
                    <a:pt x="1013" y="1901"/>
                  </a:cubicBezTo>
                  <a:cubicBezTo>
                    <a:pt x="1057" y="1915"/>
                    <a:pt x="1105" y="1921"/>
                    <a:pt x="1153" y="1921"/>
                  </a:cubicBezTo>
                  <a:cubicBezTo>
                    <a:pt x="1232" y="1921"/>
                    <a:pt x="1310" y="1903"/>
                    <a:pt x="1370" y="1866"/>
                  </a:cubicBezTo>
                  <a:cubicBezTo>
                    <a:pt x="1477" y="1806"/>
                    <a:pt x="1572" y="1711"/>
                    <a:pt x="1596" y="1592"/>
                  </a:cubicBezTo>
                  <a:cubicBezTo>
                    <a:pt x="1632" y="1473"/>
                    <a:pt x="1632" y="1330"/>
                    <a:pt x="1560" y="1235"/>
                  </a:cubicBezTo>
                  <a:cubicBezTo>
                    <a:pt x="1334" y="901"/>
                    <a:pt x="1120" y="580"/>
                    <a:pt x="894" y="246"/>
                  </a:cubicBezTo>
                  <a:cubicBezTo>
                    <a:pt x="858" y="187"/>
                    <a:pt x="822" y="139"/>
                    <a:pt x="775" y="115"/>
                  </a:cubicBezTo>
                  <a:cubicBezTo>
                    <a:pt x="727" y="68"/>
                    <a:pt x="679" y="32"/>
                    <a:pt x="608" y="20"/>
                  </a:cubicBezTo>
                  <a:cubicBezTo>
                    <a:pt x="568" y="7"/>
                    <a:pt x="522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5731250" y="1985150"/>
              <a:ext cx="61925" cy="28000"/>
            </a:xfrm>
            <a:custGeom>
              <a:avLst/>
              <a:gdLst/>
              <a:ahLst/>
              <a:cxnLst/>
              <a:rect l="l" t="t" r="r" b="b"/>
              <a:pathLst>
                <a:path w="2477" h="1120" extrusionOk="0">
                  <a:moveTo>
                    <a:pt x="2005" y="1"/>
                  </a:moveTo>
                  <a:cubicBezTo>
                    <a:pt x="1965" y="1"/>
                    <a:pt x="1923" y="7"/>
                    <a:pt x="1882" y="18"/>
                  </a:cubicBezTo>
                  <a:cubicBezTo>
                    <a:pt x="1382" y="78"/>
                    <a:pt x="882" y="138"/>
                    <a:pt x="382" y="197"/>
                  </a:cubicBezTo>
                  <a:cubicBezTo>
                    <a:pt x="274" y="209"/>
                    <a:pt x="155" y="316"/>
                    <a:pt x="96" y="399"/>
                  </a:cubicBezTo>
                  <a:cubicBezTo>
                    <a:pt x="36" y="495"/>
                    <a:pt x="1" y="650"/>
                    <a:pt x="36" y="757"/>
                  </a:cubicBezTo>
                  <a:cubicBezTo>
                    <a:pt x="72" y="876"/>
                    <a:pt x="143" y="983"/>
                    <a:pt x="251" y="1042"/>
                  </a:cubicBezTo>
                  <a:cubicBezTo>
                    <a:pt x="286" y="1066"/>
                    <a:pt x="322" y="1078"/>
                    <a:pt x="358" y="1102"/>
                  </a:cubicBezTo>
                  <a:cubicBezTo>
                    <a:pt x="399" y="1114"/>
                    <a:pt x="441" y="1120"/>
                    <a:pt x="483" y="1120"/>
                  </a:cubicBezTo>
                  <a:cubicBezTo>
                    <a:pt x="524" y="1120"/>
                    <a:pt x="566" y="1114"/>
                    <a:pt x="608" y="1102"/>
                  </a:cubicBezTo>
                  <a:cubicBezTo>
                    <a:pt x="1108" y="1042"/>
                    <a:pt x="1608" y="983"/>
                    <a:pt x="2108" y="935"/>
                  </a:cubicBezTo>
                  <a:cubicBezTo>
                    <a:pt x="2215" y="911"/>
                    <a:pt x="2334" y="816"/>
                    <a:pt x="2394" y="721"/>
                  </a:cubicBezTo>
                  <a:cubicBezTo>
                    <a:pt x="2453" y="626"/>
                    <a:pt x="2477" y="483"/>
                    <a:pt x="2441" y="364"/>
                  </a:cubicBezTo>
                  <a:cubicBezTo>
                    <a:pt x="2417" y="245"/>
                    <a:pt x="2346" y="138"/>
                    <a:pt x="2239" y="78"/>
                  </a:cubicBezTo>
                  <a:cubicBezTo>
                    <a:pt x="2203" y="54"/>
                    <a:pt x="2167" y="42"/>
                    <a:pt x="2120" y="18"/>
                  </a:cubicBezTo>
                  <a:cubicBezTo>
                    <a:pt x="2084" y="7"/>
                    <a:pt x="2045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5772925" y="1883725"/>
              <a:ext cx="34550" cy="52375"/>
            </a:xfrm>
            <a:custGeom>
              <a:avLst/>
              <a:gdLst/>
              <a:ahLst/>
              <a:cxnLst/>
              <a:rect l="l" t="t" r="r" b="b"/>
              <a:pathLst>
                <a:path w="1382" h="2095" extrusionOk="0">
                  <a:moveTo>
                    <a:pt x="873" y="0"/>
                  </a:moveTo>
                  <a:cubicBezTo>
                    <a:pt x="667" y="0"/>
                    <a:pt x="476" y="118"/>
                    <a:pt x="417" y="325"/>
                  </a:cubicBezTo>
                  <a:lnTo>
                    <a:pt x="72" y="1492"/>
                  </a:lnTo>
                  <a:cubicBezTo>
                    <a:pt x="0" y="1730"/>
                    <a:pt x="143" y="2016"/>
                    <a:pt x="381" y="2075"/>
                  </a:cubicBezTo>
                  <a:cubicBezTo>
                    <a:pt x="427" y="2088"/>
                    <a:pt x="473" y="2095"/>
                    <a:pt x="519" y="2095"/>
                  </a:cubicBezTo>
                  <a:cubicBezTo>
                    <a:pt x="721" y="2095"/>
                    <a:pt x="906" y="1970"/>
                    <a:pt x="965" y="1766"/>
                  </a:cubicBezTo>
                  <a:lnTo>
                    <a:pt x="1310" y="599"/>
                  </a:lnTo>
                  <a:cubicBezTo>
                    <a:pt x="1382" y="361"/>
                    <a:pt x="1239" y="75"/>
                    <a:pt x="1001" y="15"/>
                  </a:cubicBezTo>
                  <a:cubicBezTo>
                    <a:pt x="958" y="5"/>
                    <a:pt x="915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5722925" y="1816700"/>
              <a:ext cx="41400" cy="46950"/>
            </a:xfrm>
            <a:custGeom>
              <a:avLst/>
              <a:gdLst/>
              <a:ahLst/>
              <a:cxnLst/>
              <a:rect l="l" t="t" r="r" b="b"/>
              <a:pathLst>
                <a:path w="1656" h="1878" extrusionOk="0">
                  <a:moveTo>
                    <a:pt x="1189" y="1"/>
                  </a:moveTo>
                  <a:cubicBezTo>
                    <a:pt x="1149" y="1"/>
                    <a:pt x="1110" y="6"/>
                    <a:pt x="1072" y="18"/>
                  </a:cubicBezTo>
                  <a:cubicBezTo>
                    <a:pt x="941" y="53"/>
                    <a:pt x="857" y="125"/>
                    <a:pt x="774" y="220"/>
                  </a:cubicBezTo>
                  <a:cubicBezTo>
                    <a:pt x="548" y="530"/>
                    <a:pt x="310" y="851"/>
                    <a:pt x="83" y="1161"/>
                  </a:cubicBezTo>
                  <a:cubicBezTo>
                    <a:pt x="12" y="1256"/>
                    <a:pt x="0" y="1411"/>
                    <a:pt x="24" y="1518"/>
                  </a:cubicBezTo>
                  <a:cubicBezTo>
                    <a:pt x="48" y="1637"/>
                    <a:pt x="131" y="1756"/>
                    <a:pt x="226" y="1803"/>
                  </a:cubicBezTo>
                  <a:cubicBezTo>
                    <a:pt x="304" y="1847"/>
                    <a:pt x="394" y="1877"/>
                    <a:pt x="488" y="1877"/>
                  </a:cubicBezTo>
                  <a:cubicBezTo>
                    <a:pt x="523" y="1877"/>
                    <a:pt x="559" y="1873"/>
                    <a:pt x="595" y="1863"/>
                  </a:cubicBezTo>
                  <a:cubicBezTo>
                    <a:pt x="715" y="1827"/>
                    <a:pt x="798" y="1756"/>
                    <a:pt x="881" y="1661"/>
                  </a:cubicBezTo>
                  <a:cubicBezTo>
                    <a:pt x="1107" y="1339"/>
                    <a:pt x="1346" y="1030"/>
                    <a:pt x="1572" y="720"/>
                  </a:cubicBezTo>
                  <a:cubicBezTo>
                    <a:pt x="1643" y="625"/>
                    <a:pt x="1655" y="470"/>
                    <a:pt x="1631" y="351"/>
                  </a:cubicBezTo>
                  <a:cubicBezTo>
                    <a:pt x="1607" y="244"/>
                    <a:pt x="1524" y="125"/>
                    <a:pt x="1429" y="65"/>
                  </a:cubicBezTo>
                  <a:cubicBezTo>
                    <a:pt x="1356" y="25"/>
                    <a:pt x="1272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5800000" y="1729550"/>
              <a:ext cx="58375" cy="36300"/>
            </a:xfrm>
            <a:custGeom>
              <a:avLst/>
              <a:gdLst/>
              <a:ahLst/>
              <a:cxnLst/>
              <a:rect l="l" t="t" r="r" b="b"/>
              <a:pathLst>
                <a:path w="2335" h="1452" extrusionOk="0">
                  <a:moveTo>
                    <a:pt x="1830" y="1"/>
                  </a:moveTo>
                  <a:cubicBezTo>
                    <a:pt x="1795" y="1"/>
                    <a:pt x="1760" y="5"/>
                    <a:pt x="1727" y="15"/>
                  </a:cubicBezTo>
                  <a:lnTo>
                    <a:pt x="370" y="527"/>
                  </a:lnTo>
                  <a:cubicBezTo>
                    <a:pt x="263" y="563"/>
                    <a:pt x="156" y="622"/>
                    <a:pt x="84" y="729"/>
                  </a:cubicBezTo>
                  <a:cubicBezTo>
                    <a:pt x="25" y="825"/>
                    <a:pt x="1" y="968"/>
                    <a:pt x="37" y="1087"/>
                  </a:cubicBezTo>
                  <a:cubicBezTo>
                    <a:pt x="60" y="1206"/>
                    <a:pt x="132" y="1313"/>
                    <a:pt x="239" y="1372"/>
                  </a:cubicBezTo>
                  <a:cubicBezTo>
                    <a:pt x="316" y="1415"/>
                    <a:pt x="410" y="1451"/>
                    <a:pt x="497" y="1451"/>
                  </a:cubicBezTo>
                  <a:cubicBezTo>
                    <a:pt x="532" y="1451"/>
                    <a:pt x="566" y="1445"/>
                    <a:pt x="596" y="1432"/>
                  </a:cubicBezTo>
                  <a:lnTo>
                    <a:pt x="1953" y="932"/>
                  </a:lnTo>
                  <a:cubicBezTo>
                    <a:pt x="2073" y="884"/>
                    <a:pt x="2180" y="837"/>
                    <a:pt x="2239" y="717"/>
                  </a:cubicBezTo>
                  <a:cubicBezTo>
                    <a:pt x="2311" y="622"/>
                    <a:pt x="2334" y="479"/>
                    <a:pt x="2299" y="360"/>
                  </a:cubicBezTo>
                  <a:cubicBezTo>
                    <a:pt x="2263" y="241"/>
                    <a:pt x="2204" y="134"/>
                    <a:pt x="2096" y="75"/>
                  </a:cubicBezTo>
                  <a:cubicBezTo>
                    <a:pt x="2019" y="31"/>
                    <a:pt x="1922" y="1"/>
                    <a:pt x="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5896750" y="1727750"/>
              <a:ext cx="49125" cy="38950"/>
            </a:xfrm>
            <a:custGeom>
              <a:avLst/>
              <a:gdLst/>
              <a:ahLst/>
              <a:cxnLst/>
              <a:rect l="l" t="t" r="r" b="b"/>
              <a:pathLst>
                <a:path w="1965" h="1558" extrusionOk="0">
                  <a:moveTo>
                    <a:pt x="529" y="1"/>
                  </a:moveTo>
                  <a:cubicBezTo>
                    <a:pt x="370" y="1"/>
                    <a:pt x="208" y="80"/>
                    <a:pt x="131" y="218"/>
                  </a:cubicBezTo>
                  <a:cubicBezTo>
                    <a:pt x="0" y="456"/>
                    <a:pt x="60" y="718"/>
                    <a:pt x="274" y="873"/>
                  </a:cubicBezTo>
                  <a:cubicBezTo>
                    <a:pt x="584" y="1075"/>
                    <a:pt x="881" y="1278"/>
                    <a:pt x="1191" y="1492"/>
                  </a:cubicBezTo>
                  <a:cubicBezTo>
                    <a:pt x="1260" y="1537"/>
                    <a:pt x="1343" y="1558"/>
                    <a:pt x="1427" y="1558"/>
                  </a:cubicBezTo>
                  <a:cubicBezTo>
                    <a:pt x="1589" y="1558"/>
                    <a:pt x="1755" y="1479"/>
                    <a:pt x="1834" y="1337"/>
                  </a:cubicBezTo>
                  <a:cubicBezTo>
                    <a:pt x="1965" y="1111"/>
                    <a:pt x="1905" y="837"/>
                    <a:pt x="1679" y="694"/>
                  </a:cubicBezTo>
                  <a:cubicBezTo>
                    <a:pt x="1382" y="492"/>
                    <a:pt x="1072" y="278"/>
                    <a:pt x="774" y="75"/>
                  </a:cubicBezTo>
                  <a:cubicBezTo>
                    <a:pt x="703" y="25"/>
                    <a:pt x="616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5995275" y="1819200"/>
              <a:ext cx="49125" cy="52425"/>
            </a:xfrm>
            <a:custGeom>
              <a:avLst/>
              <a:gdLst/>
              <a:ahLst/>
              <a:cxnLst/>
              <a:rect l="l" t="t" r="r" b="b"/>
              <a:pathLst>
                <a:path w="1965" h="2097" extrusionOk="0">
                  <a:moveTo>
                    <a:pt x="512" y="1"/>
                  </a:moveTo>
                  <a:cubicBezTo>
                    <a:pt x="405" y="1"/>
                    <a:pt x="262" y="49"/>
                    <a:pt x="179" y="132"/>
                  </a:cubicBezTo>
                  <a:cubicBezTo>
                    <a:pt x="0" y="322"/>
                    <a:pt x="0" y="584"/>
                    <a:pt x="155" y="787"/>
                  </a:cubicBezTo>
                  <a:cubicBezTo>
                    <a:pt x="477" y="1168"/>
                    <a:pt x="798" y="1561"/>
                    <a:pt x="1108" y="1942"/>
                  </a:cubicBezTo>
                  <a:cubicBezTo>
                    <a:pt x="1191" y="2037"/>
                    <a:pt x="1334" y="2084"/>
                    <a:pt x="1441" y="2096"/>
                  </a:cubicBezTo>
                  <a:cubicBezTo>
                    <a:pt x="1560" y="2096"/>
                    <a:pt x="1691" y="2049"/>
                    <a:pt x="1774" y="1965"/>
                  </a:cubicBezTo>
                  <a:cubicBezTo>
                    <a:pt x="1965" y="1775"/>
                    <a:pt x="1965" y="1501"/>
                    <a:pt x="1798" y="1299"/>
                  </a:cubicBezTo>
                  <a:cubicBezTo>
                    <a:pt x="1477" y="918"/>
                    <a:pt x="1167" y="537"/>
                    <a:pt x="846" y="144"/>
                  </a:cubicBezTo>
                  <a:cubicBezTo>
                    <a:pt x="774" y="60"/>
                    <a:pt x="631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5925325" y="1874800"/>
              <a:ext cx="41100" cy="74600"/>
            </a:xfrm>
            <a:custGeom>
              <a:avLst/>
              <a:gdLst/>
              <a:ahLst/>
              <a:cxnLst/>
              <a:rect l="l" t="t" r="r" b="b"/>
              <a:pathLst>
                <a:path w="1644" h="2984" extrusionOk="0">
                  <a:moveTo>
                    <a:pt x="1135" y="0"/>
                  </a:moveTo>
                  <a:cubicBezTo>
                    <a:pt x="929" y="0"/>
                    <a:pt x="738" y="119"/>
                    <a:pt x="679" y="337"/>
                  </a:cubicBezTo>
                  <a:cubicBezTo>
                    <a:pt x="477" y="1015"/>
                    <a:pt x="274" y="1706"/>
                    <a:pt x="72" y="2385"/>
                  </a:cubicBezTo>
                  <a:cubicBezTo>
                    <a:pt x="0" y="2623"/>
                    <a:pt x="143" y="2908"/>
                    <a:pt x="381" y="2968"/>
                  </a:cubicBezTo>
                  <a:cubicBezTo>
                    <a:pt x="424" y="2978"/>
                    <a:pt x="467" y="2983"/>
                    <a:pt x="509" y="2983"/>
                  </a:cubicBezTo>
                  <a:cubicBezTo>
                    <a:pt x="715" y="2983"/>
                    <a:pt x="906" y="2866"/>
                    <a:pt x="965" y="2658"/>
                  </a:cubicBezTo>
                  <a:cubicBezTo>
                    <a:pt x="1167" y="1968"/>
                    <a:pt x="1370" y="1289"/>
                    <a:pt x="1584" y="599"/>
                  </a:cubicBezTo>
                  <a:cubicBezTo>
                    <a:pt x="1643" y="361"/>
                    <a:pt x="1512" y="75"/>
                    <a:pt x="1262" y="15"/>
                  </a:cubicBezTo>
                  <a:cubicBezTo>
                    <a:pt x="1220" y="5"/>
                    <a:pt x="1177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5853575" y="1822450"/>
              <a:ext cx="47650" cy="49775"/>
            </a:xfrm>
            <a:custGeom>
              <a:avLst/>
              <a:gdLst/>
              <a:ahLst/>
              <a:cxnLst/>
              <a:rect l="l" t="t" r="r" b="b"/>
              <a:pathLst>
                <a:path w="1906" h="1991" extrusionOk="0">
                  <a:moveTo>
                    <a:pt x="1470" y="1"/>
                  </a:moveTo>
                  <a:cubicBezTo>
                    <a:pt x="1461" y="1"/>
                    <a:pt x="1451" y="1"/>
                    <a:pt x="1442" y="2"/>
                  </a:cubicBezTo>
                  <a:cubicBezTo>
                    <a:pt x="1323" y="2"/>
                    <a:pt x="1192" y="38"/>
                    <a:pt x="1108" y="121"/>
                  </a:cubicBezTo>
                  <a:cubicBezTo>
                    <a:pt x="799" y="478"/>
                    <a:pt x="477" y="823"/>
                    <a:pt x="156" y="1181"/>
                  </a:cubicBezTo>
                  <a:cubicBezTo>
                    <a:pt x="61" y="1276"/>
                    <a:pt x="1" y="1383"/>
                    <a:pt x="1" y="1514"/>
                  </a:cubicBezTo>
                  <a:cubicBezTo>
                    <a:pt x="1" y="1621"/>
                    <a:pt x="49" y="1764"/>
                    <a:pt x="132" y="1835"/>
                  </a:cubicBezTo>
                  <a:cubicBezTo>
                    <a:pt x="215" y="1931"/>
                    <a:pt x="334" y="1990"/>
                    <a:pt x="465" y="1990"/>
                  </a:cubicBezTo>
                  <a:cubicBezTo>
                    <a:pt x="584" y="1990"/>
                    <a:pt x="715" y="1954"/>
                    <a:pt x="799" y="1859"/>
                  </a:cubicBezTo>
                  <a:cubicBezTo>
                    <a:pt x="1120" y="1514"/>
                    <a:pt x="1430" y="1157"/>
                    <a:pt x="1751" y="811"/>
                  </a:cubicBezTo>
                  <a:cubicBezTo>
                    <a:pt x="1846" y="716"/>
                    <a:pt x="1906" y="609"/>
                    <a:pt x="1906" y="478"/>
                  </a:cubicBezTo>
                  <a:cubicBezTo>
                    <a:pt x="1906" y="359"/>
                    <a:pt x="1858" y="228"/>
                    <a:pt x="1775" y="145"/>
                  </a:cubicBezTo>
                  <a:cubicBezTo>
                    <a:pt x="1698" y="68"/>
                    <a:pt x="1590" y="1"/>
                    <a:pt x="1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5847925" y="1963550"/>
              <a:ext cx="29175" cy="75050"/>
            </a:xfrm>
            <a:custGeom>
              <a:avLst/>
              <a:gdLst/>
              <a:ahLst/>
              <a:cxnLst/>
              <a:rect l="l" t="t" r="r" b="b"/>
              <a:pathLst>
                <a:path w="1167" h="3002" extrusionOk="0">
                  <a:moveTo>
                    <a:pt x="697" y="1"/>
                  </a:moveTo>
                  <a:cubicBezTo>
                    <a:pt x="691" y="1"/>
                    <a:pt x="685" y="1"/>
                    <a:pt x="679" y="1"/>
                  </a:cubicBezTo>
                  <a:cubicBezTo>
                    <a:pt x="417" y="1"/>
                    <a:pt x="227" y="192"/>
                    <a:pt x="203" y="454"/>
                  </a:cubicBezTo>
                  <a:cubicBezTo>
                    <a:pt x="144" y="1144"/>
                    <a:pt x="84" y="1835"/>
                    <a:pt x="25" y="2514"/>
                  </a:cubicBezTo>
                  <a:cubicBezTo>
                    <a:pt x="1" y="2764"/>
                    <a:pt x="239" y="3002"/>
                    <a:pt x="489" y="3002"/>
                  </a:cubicBezTo>
                  <a:cubicBezTo>
                    <a:pt x="751" y="2990"/>
                    <a:pt x="941" y="2799"/>
                    <a:pt x="965" y="2537"/>
                  </a:cubicBezTo>
                  <a:cubicBezTo>
                    <a:pt x="1025" y="1847"/>
                    <a:pt x="1084" y="1168"/>
                    <a:pt x="1144" y="478"/>
                  </a:cubicBezTo>
                  <a:cubicBezTo>
                    <a:pt x="1167" y="234"/>
                    <a:pt x="941" y="1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5805950" y="2085325"/>
              <a:ext cx="27125" cy="59250"/>
            </a:xfrm>
            <a:custGeom>
              <a:avLst/>
              <a:gdLst/>
              <a:ahLst/>
              <a:cxnLst/>
              <a:rect l="l" t="t" r="r" b="b"/>
              <a:pathLst>
                <a:path w="1085" h="2370" extrusionOk="0">
                  <a:moveTo>
                    <a:pt x="489" y="0"/>
                  </a:moveTo>
                  <a:cubicBezTo>
                    <a:pt x="370" y="0"/>
                    <a:pt x="251" y="36"/>
                    <a:pt x="156" y="131"/>
                  </a:cubicBezTo>
                  <a:cubicBezTo>
                    <a:pt x="72" y="214"/>
                    <a:pt x="1" y="333"/>
                    <a:pt x="13" y="464"/>
                  </a:cubicBezTo>
                  <a:cubicBezTo>
                    <a:pt x="49" y="941"/>
                    <a:pt x="96" y="1417"/>
                    <a:pt x="132" y="1893"/>
                  </a:cubicBezTo>
                  <a:cubicBezTo>
                    <a:pt x="144" y="2012"/>
                    <a:pt x="168" y="2119"/>
                    <a:pt x="263" y="2215"/>
                  </a:cubicBezTo>
                  <a:cubicBezTo>
                    <a:pt x="334" y="2298"/>
                    <a:pt x="477" y="2369"/>
                    <a:pt x="596" y="2369"/>
                  </a:cubicBezTo>
                  <a:cubicBezTo>
                    <a:pt x="715" y="2357"/>
                    <a:pt x="834" y="2322"/>
                    <a:pt x="918" y="2238"/>
                  </a:cubicBezTo>
                  <a:cubicBezTo>
                    <a:pt x="1001" y="2155"/>
                    <a:pt x="1084" y="2024"/>
                    <a:pt x="1073" y="1905"/>
                  </a:cubicBezTo>
                  <a:cubicBezTo>
                    <a:pt x="1025" y="1429"/>
                    <a:pt x="989" y="953"/>
                    <a:pt x="953" y="476"/>
                  </a:cubicBezTo>
                  <a:cubicBezTo>
                    <a:pt x="942" y="357"/>
                    <a:pt x="918" y="250"/>
                    <a:pt x="823" y="155"/>
                  </a:cubicBezTo>
                  <a:cubicBezTo>
                    <a:pt x="739" y="60"/>
                    <a:pt x="608" y="0"/>
                    <a:pt x="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5885425" y="2099425"/>
              <a:ext cx="74750" cy="40575"/>
            </a:xfrm>
            <a:custGeom>
              <a:avLst/>
              <a:gdLst/>
              <a:ahLst/>
              <a:cxnLst/>
              <a:rect l="l" t="t" r="r" b="b"/>
              <a:pathLst>
                <a:path w="2990" h="1623" extrusionOk="0">
                  <a:moveTo>
                    <a:pt x="2511" y="0"/>
                  </a:moveTo>
                  <a:cubicBezTo>
                    <a:pt x="2473" y="0"/>
                    <a:pt x="2433" y="6"/>
                    <a:pt x="2394" y="19"/>
                  </a:cubicBezTo>
                  <a:cubicBezTo>
                    <a:pt x="1727" y="246"/>
                    <a:pt x="1049" y="460"/>
                    <a:pt x="382" y="686"/>
                  </a:cubicBezTo>
                  <a:cubicBezTo>
                    <a:pt x="263" y="722"/>
                    <a:pt x="156" y="793"/>
                    <a:pt x="96" y="901"/>
                  </a:cubicBezTo>
                  <a:cubicBezTo>
                    <a:pt x="37" y="996"/>
                    <a:pt x="1" y="1139"/>
                    <a:pt x="37" y="1258"/>
                  </a:cubicBezTo>
                  <a:cubicBezTo>
                    <a:pt x="97" y="1448"/>
                    <a:pt x="284" y="1622"/>
                    <a:pt x="491" y="1622"/>
                  </a:cubicBezTo>
                  <a:cubicBezTo>
                    <a:pt x="530" y="1622"/>
                    <a:pt x="569" y="1616"/>
                    <a:pt x="608" y="1603"/>
                  </a:cubicBezTo>
                  <a:cubicBezTo>
                    <a:pt x="1275" y="1377"/>
                    <a:pt x="1942" y="1151"/>
                    <a:pt x="2620" y="936"/>
                  </a:cubicBezTo>
                  <a:cubicBezTo>
                    <a:pt x="2739" y="889"/>
                    <a:pt x="2835" y="829"/>
                    <a:pt x="2906" y="722"/>
                  </a:cubicBezTo>
                  <a:cubicBezTo>
                    <a:pt x="2966" y="627"/>
                    <a:pt x="2989" y="484"/>
                    <a:pt x="2966" y="365"/>
                  </a:cubicBezTo>
                  <a:cubicBezTo>
                    <a:pt x="2905" y="174"/>
                    <a:pt x="2718" y="0"/>
                    <a:pt x="2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5994675" y="2039275"/>
              <a:ext cx="42900" cy="59750"/>
            </a:xfrm>
            <a:custGeom>
              <a:avLst/>
              <a:gdLst/>
              <a:ahLst/>
              <a:cxnLst/>
              <a:rect l="l" t="t" r="r" b="b"/>
              <a:pathLst>
                <a:path w="1716" h="2390" extrusionOk="0">
                  <a:moveTo>
                    <a:pt x="515" y="0"/>
                  </a:moveTo>
                  <a:cubicBezTo>
                    <a:pt x="436" y="0"/>
                    <a:pt x="358" y="19"/>
                    <a:pt x="298" y="56"/>
                  </a:cubicBezTo>
                  <a:cubicBezTo>
                    <a:pt x="60" y="199"/>
                    <a:pt x="1" y="461"/>
                    <a:pt x="108" y="699"/>
                  </a:cubicBezTo>
                  <a:cubicBezTo>
                    <a:pt x="334" y="1175"/>
                    <a:pt x="560" y="1663"/>
                    <a:pt x="786" y="2152"/>
                  </a:cubicBezTo>
                  <a:cubicBezTo>
                    <a:pt x="834" y="2247"/>
                    <a:pt x="953" y="2342"/>
                    <a:pt x="1060" y="2378"/>
                  </a:cubicBezTo>
                  <a:cubicBezTo>
                    <a:pt x="1094" y="2385"/>
                    <a:pt x="1133" y="2389"/>
                    <a:pt x="1173" y="2389"/>
                  </a:cubicBezTo>
                  <a:cubicBezTo>
                    <a:pt x="1259" y="2389"/>
                    <a:pt x="1352" y="2371"/>
                    <a:pt x="1417" y="2330"/>
                  </a:cubicBezTo>
                  <a:cubicBezTo>
                    <a:pt x="1644" y="2199"/>
                    <a:pt x="1715" y="1937"/>
                    <a:pt x="1608" y="1699"/>
                  </a:cubicBezTo>
                  <a:cubicBezTo>
                    <a:pt x="1382" y="1211"/>
                    <a:pt x="1155" y="735"/>
                    <a:pt x="929" y="247"/>
                  </a:cubicBezTo>
                  <a:cubicBezTo>
                    <a:pt x="882" y="139"/>
                    <a:pt x="763" y="56"/>
                    <a:pt x="655" y="20"/>
                  </a:cubicBezTo>
                  <a:cubicBezTo>
                    <a:pt x="611" y="7"/>
                    <a:pt x="563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6008075" y="2129075"/>
              <a:ext cx="41100" cy="42575"/>
            </a:xfrm>
            <a:custGeom>
              <a:avLst/>
              <a:gdLst/>
              <a:ahLst/>
              <a:cxnLst/>
              <a:rect l="l" t="t" r="r" b="b"/>
              <a:pathLst>
                <a:path w="1644" h="1703" extrusionOk="0">
                  <a:moveTo>
                    <a:pt x="1179" y="0"/>
                  </a:moveTo>
                  <a:cubicBezTo>
                    <a:pt x="1072" y="0"/>
                    <a:pt x="941" y="48"/>
                    <a:pt x="858" y="131"/>
                  </a:cubicBezTo>
                  <a:cubicBezTo>
                    <a:pt x="619" y="381"/>
                    <a:pt x="381" y="631"/>
                    <a:pt x="143" y="893"/>
                  </a:cubicBezTo>
                  <a:cubicBezTo>
                    <a:pt x="60" y="977"/>
                    <a:pt x="0" y="1096"/>
                    <a:pt x="0" y="1227"/>
                  </a:cubicBezTo>
                  <a:cubicBezTo>
                    <a:pt x="0" y="1334"/>
                    <a:pt x="48" y="1477"/>
                    <a:pt x="131" y="1548"/>
                  </a:cubicBezTo>
                  <a:cubicBezTo>
                    <a:pt x="215" y="1643"/>
                    <a:pt x="334" y="1703"/>
                    <a:pt x="465" y="1703"/>
                  </a:cubicBezTo>
                  <a:cubicBezTo>
                    <a:pt x="572" y="1703"/>
                    <a:pt x="703" y="1667"/>
                    <a:pt x="786" y="1572"/>
                  </a:cubicBezTo>
                  <a:cubicBezTo>
                    <a:pt x="1024" y="1322"/>
                    <a:pt x="1262" y="1072"/>
                    <a:pt x="1501" y="810"/>
                  </a:cubicBezTo>
                  <a:cubicBezTo>
                    <a:pt x="1584" y="727"/>
                    <a:pt x="1643" y="607"/>
                    <a:pt x="1643" y="477"/>
                  </a:cubicBezTo>
                  <a:cubicBezTo>
                    <a:pt x="1643" y="369"/>
                    <a:pt x="1596" y="226"/>
                    <a:pt x="1512" y="155"/>
                  </a:cubicBezTo>
                  <a:cubicBezTo>
                    <a:pt x="1429" y="60"/>
                    <a:pt x="1310" y="0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6058075" y="1982375"/>
              <a:ext cx="47650" cy="47850"/>
            </a:xfrm>
            <a:custGeom>
              <a:avLst/>
              <a:gdLst/>
              <a:ahLst/>
              <a:cxnLst/>
              <a:rect l="l" t="t" r="r" b="b"/>
              <a:pathLst>
                <a:path w="1906" h="1914" extrusionOk="0">
                  <a:moveTo>
                    <a:pt x="1422" y="1"/>
                  </a:moveTo>
                  <a:cubicBezTo>
                    <a:pt x="1309" y="1"/>
                    <a:pt x="1197" y="41"/>
                    <a:pt x="1108" y="129"/>
                  </a:cubicBezTo>
                  <a:cubicBezTo>
                    <a:pt x="786" y="451"/>
                    <a:pt x="465" y="772"/>
                    <a:pt x="143" y="1106"/>
                  </a:cubicBezTo>
                  <a:cubicBezTo>
                    <a:pt x="60" y="1189"/>
                    <a:pt x="1" y="1308"/>
                    <a:pt x="1" y="1439"/>
                  </a:cubicBezTo>
                  <a:cubicBezTo>
                    <a:pt x="1" y="1546"/>
                    <a:pt x="48" y="1689"/>
                    <a:pt x="132" y="1773"/>
                  </a:cubicBezTo>
                  <a:cubicBezTo>
                    <a:pt x="220" y="1861"/>
                    <a:pt x="350" y="1913"/>
                    <a:pt x="478" y="1913"/>
                  </a:cubicBezTo>
                  <a:cubicBezTo>
                    <a:pt x="591" y="1913"/>
                    <a:pt x="703" y="1873"/>
                    <a:pt x="786" y="1784"/>
                  </a:cubicBezTo>
                  <a:cubicBezTo>
                    <a:pt x="1108" y="1463"/>
                    <a:pt x="1429" y="1130"/>
                    <a:pt x="1751" y="808"/>
                  </a:cubicBezTo>
                  <a:cubicBezTo>
                    <a:pt x="1846" y="725"/>
                    <a:pt x="1894" y="606"/>
                    <a:pt x="1906" y="475"/>
                  </a:cubicBezTo>
                  <a:cubicBezTo>
                    <a:pt x="1906" y="368"/>
                    <a:pt x="1858" y="225"/>
                    <a:pt x="1775" y="141"/>
                  </a:cubicBezTo>
                  <a:cubicBezTo>
                    <a:pt x="1679" y="53"/>
                    <a:pt x="1550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6030700" y="1884300"/>
              <a:ext cx="49125" cy="64725"/>
            </a:xfrm>
            <a:custGeom>
              <a:avLst/>
              <a:gdLst/>
              <a:ahLst/>
              <a:cxnLst/>
              <a:rect l="l" t="t" r="r" b="b"/>
              <a:pathLst>
                <a:path w="1965" h="2589" extrusionOk="0">
                  <a:moveTo>
                    <a:pt x="1441" y="1"/>
                  </a:moveTo>
                  <a:cubicBezTo>
                    <a:pt x="1282" y="1"/>
                    <a:pt x="1125" y="72"/>
                    <a:pt x="1048" y="219"/>
                  </a:cubicBezTo>
                  <a:cubicBezTo>
                    <a:pt x="738" y="766"/>
                    <a:pt x="429" y="1326"/>
                    <a:pt x="119" y="1874"/>
                  </a:cubicBezTo>
                  <a:cubicBezTo>
                    <a:pt x="0" y="2088"/>
                    <a:pt x="48" y="2398"/>
                    <a:pt x="274" y="2517"/>
                  </a:cubicBezTo>
                  <a:cubicBezTo>
                    <a:pt x="353" y="2565"/>
                    <a:pt x="444" y="2589"/>
                    <a:pt x="534" y="2589"/>
                  </a:cubicBezTo>
                  <a:cubicBezTo>
                    <a:pt x="690" y="2589"/>
                    <a:pt x="842" y="2517"/>
                    <a:pt x="917" y="2374"/>
                  </a:cubicBezTo>
                  <a:cubicBezTo>
                    <a:pt x="1227" y="1814"/>
                    <a:pt x="1536" y="1266"/>
                    <a:pt x="1846" y="719"/>
                  </a:cubicBezTo>
                  <a:cubicBezTo>
                    <a:pt x="1965" y="504"/>
                    <a:pt x="1917" y="195"/>
                    <a:pt x="1691" y="64"/>
                  </a:cubicBezTo>
                  <a:cubicBezTo>
                    <a:pt x="1615" y="22"/>
                    <a:pt x="1528" y="1"/>
                    <a:pt x="1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6060450" y="1761400"/>
              <a:ext cx="56575" cy="43200"/>
            </a:xfrm>
            <a:custGeom>
              <a:avLst/>
              <a:gdLst/>
              <a:ahLst/>
              <a:cxnLst/>
              <a:rect l="l" t="t" r="r" b="b"/>
              <a:pathLst>
                <a:path w="2263" h="1728" extrusionOk="0">
                  <a:moveTo>
                    <a:pt x="529" y="0"/>
                  </a:moveTo>
                  <a:cubicBezTo>
                    <a:pt x="370" y="0"/>
                    <a:pt x="209" y="79"/>
                    <a:pt x="132" y="217"/>
                  </a:cubicBezTo>
                  <a:cubicBezTo>
                    <a:pt x="1" y="444"/>
                    <a:pt x="60" y="729"/>
                    <a:pt x="287" y="872"/>
                  </a:cubicBezTo>
                  <a:lnTo>
                    <a:pt x="1501" y="1658"/>
                  </a:lnTo>
                  <a:cubicBezTo>
                    <a:pt x="1573" y="1705"/>
                    <a:pt x="1660" y="1727"/>
                    <a:pt x="1748" y="1727"/>
                  </a:cubicBezTo>
                  <a:cubicBezTo>
                    <a:pt x="1906" y="1727"/>
                    <a:pt x="2067" y="1653"/>
                    <a:pt x="2144" y="1515"/>
                  </a:cubicBezTo>
                  <a:cubicBezTo>
                    <a:pt x="2263" y="1289"/>
                    <a:pt x="2215" y="1003"/>
                    <a:pt x="1989" y="860"/>
                  </a:cubicBezTo>
                  <a:cubicBezTo>
                    <a:pt x="1584" y="598"/>
                    <a:pt x="1180" y="336"/>
                    <a:pt x="775" y="75"/>
                  </a:cubicBezTo>
                  <a:cubicBezTo>
                    <a:pt x="703" y="24"/>
                    <a:pt x="616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6114025" y="1845550"/>
              <a:ext cx="54800" cy="60450"/>
            </a:xfrm>
            <a:custGeom>
              <a:avLst/>
              <a:gdLst/>
              <a:ahLst/>
              <a:cxnLst/>
              <a:rect l="l" t="t" r="r" b="b"/>
              <a:pathLst>
                <a:path w="2192" h="2418" extrusionOk="0">
                  <a:moveTo>
                    <a:pt x="1651" y="0"/>
                  </a:moveTo>
                  <a:cubicBezTo>
                    <a:pt x="1497" y="0"/>
                    <a:pt x="1353" y="80"/>
                    <a:pt x="1251" y="221"/>
                  </a:cubicBezTo>
                  <a:cubicBezTo>
                    <a:pt x="882" y="709"/>
                    <a:pt x="513" y="1209"/>
                    <a:pt x="156" y="1709"/>
                  </a:cubicBezTo>
                  <a:cubicBezTo>
                    <a:pt x="1" y="1900"/>
                    <a:pt x="96" y="2233"/>
                    <a:pt x="299" y="2352"/>
                  </a:cubicBezTo>
                  <a:cubicBezTo>
                    <a:pt x="380" y="2397"/>
                    <a:pt x="462" y="2418"/>
                    <a:pt x="542" y="2418"/>
                  </a:cubicBezTo>
                  <a:cubicBezTo>
                    <a:pt x="696" y="2418"/>
                    <a:pt x="839" y="2339"/>
                    <a:pt x="942" y="2197"/>
                  </a:cubicBezTo>
                  <a:cubicBezTo>
                    <a:pt x="1311" y="1709"/>
                    <a:pt x="1680" y="1209"/>
                    <a:pt x="2049" y="709"/>
                  </a:cubicBezTo>
                  <a:cubicBezTo>
                    <a:pt x="2192" y="519"/>
                    <a:pt x="2108" y="185"/>
                    <a:pt x="1894" y="66"/>
                  </a:cubicBezTo>
                  <a:cubicBezTo>
                    <a:pt x="1813" y="21"/>
                    <a:pt x="1730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6155700" y="1706900"/>
              <a:ext cx="38725" cy="68175"/>
            </a:xfrm>
            <a:custGeom>
              <a:avLst/>
              <a:gdLst/>
              <a:ahLst/>
              <a:cxnLst/>
              <a:rect l="l" t="t" r="r" b="b"/>
              <a:pathLst>
                <a:path w="1549" h="2727" extrusionOk="0">
                  <a:moveTo>
                    <a:pt x="531" y="0"/>
                  </a:moveTo>
                  <a:cubicBezTo>
                    <a:pt x="493" y="0"/>
                    <a:pt x="455" y="5"/>
                    <a:pt x="418" y="16"/>
                  </a:cubicBezTo>
                  <a:cubicBezTo>
                    <a:pt x="179" y="88"/>
                    <a:pt x="1" y="338"/>
                    <a:pt x="72" y="588"/>
                  </a:cubicBezTo>
                  <a:cubicBezTo>
                    <a:pt x="239" y="1183"/>
                    <a:pt x="406" y="1778"/>
                    <a:pt x="572" y="2374"/>
                  </a:cubicBezTo>
                  <a:cubicBezTo>
                    <a:pt x="632" y="2563"/>
                    <a:pt x="817" y="2727"/>
                    <a:pt x="1022" y="2727"/>
                  </a:cubicBezTo>
                  <a:cubicBezTo>
                    <a:pt x="1062" y="2727"/>
                    <a:pt x="1103" y="2721"/>
                    <a:pt x="1144" y="2707"/>
                  </a:cubicBezTo>
                  <a:cubicBezTo>
                    <a:pt x="1370" y="2647"/>
                    <a:pt x="1549" y="2397"/>
                    <a:pt x="1477" y="2147"/>
                  </a:cubicBezTo>
                  <a:cubicBezTo>
                    <a:pt x="1311" y="1552"/>
                    <a:pt x="1144" y="957"/>
                    <a:pt x="977" y="361"/>
                  </a:cubicBezTo>
                  <a:cubicBezTo>
                    <a:pt x="927" y="159"/>
                    <a:pt x="739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5924425" y="1984175"/>
              <a:ext cx="71475" cy="49600"/>
            </a:xfrm>
            <a:custGeom>
              <a:avLst/>
              <a:gdLst/>
              <a:ahLst/>
              <a:cxnLst/>
              <a:rect l="l" t="t" r="r" b="b"/>
              <a:pathLst>
                <a:path w="2859" h="1984" extrusionOk="0">
                  <a:moveTo>
                    <a:pt x="2298" y="0"/>
                  </a:moveTo>
                  <a:cubicBezTo>
                    <a:pt x="2225" y="0"/>
                    <a:pt x="2152" y="18"/>
                    <a:pt x="2084" y="57"/>
                  </a:cubicBezTo>
                  <a:cubicBezTo>
                    <a:pt x="1501" y="403"/>
                    <a:pt x="906" y="760"/>
                    <a:pt x="322" y="1105"/>
                  </a:cubicBezTo>
                  <a:cubicBezTo>
                    <a:pt x="108" y="1224"/>
                    <a:pt x="1" y="1522"/>
                    <a:pt x="132" y="1736"/>
                  </a:cubicBezTo>
                  <a:cubicBezTo>
                    <a:pt x="223" y="1886"/>
                    <a:pt x="385" y="1984"/>
                    <a:pt x="552" y="1984"/>
                  </a:cubicBezTo>
                  <a:cubicBezTo>
                    <a:pt x="623" y="1984"/>
                    <a:pt x="695" y="1966"/>
                    <a:pt x="763" y="1927"/>
                  </a:cubicBezTo>
                  <a:cubicBezTo>
                    <a:pt x="1358" y="1581"/>
                    <a:pt x="1941" y="1236"/>
                    <a:pt x="2537" y="879"/>
                  </a:cubicBezTo>
                  <a:cubicBezTo>
                    <a:pt x="2739" y="760"/>
                    <a:pt x="2858" y="474"/>
                    <a:pt x="2715" y="248"/>
                  </a:cubicBezTo>
                  <a:cubicBezTo>
                    <a:pt x="2632" y="98"/>
                    <a:pt x="2467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5463950" y="1578100"/>
              <a:ext cx="24725" cy="62550"/>
            </a:xfrm>
            <a:custGeom>
              <a:avLst/>
              <a:gdLst/>
              <a:ahLst/>
              <a:cxnLst/>
              <a:rect l="l" t="t" r="r" b="b"/>
              <a:pathLst>
                <a:path w="989" h="2502" extrusionOk="0">
                  <a:moveTo>
                    <a:pt x="543" y="0"/>
                  </a:moveTo>
                  <a:cubicBezTo>
                    <a:pt x="537" y="0"/>
                    <a:pt x="531" y="1"/>
                    <a:pt x="525" y="1"/>
                  </a:cubicBezTo>
                  <a:cubicBezTo>
                    <a:pt x="275" y="1"/>
                    <a:pt x="48" y="191"/>
                    <a:pt x="48" y="453"/>
                  </a:cubicBezTo>
                  <a:cubicBezTo>
                    <a:pt x="36" y="977"/>
                    <a:pt x="25" y="1501"/>
                    <a:pt x="13" y="2013"/>
                  </a:cubicBezTo>
                  <a:cubicBezTo>
                    <a:pt x="1" y="2263"/>
                    <a:pt x="215" y="2501"/>
                    <a:pt x="465" y="2501"/>
                  </a:cubicBezTo>
                  <a:cubicBezTo>
                    <a:pt x="727" y="2489"/>
                    <a:pt x="941" y="2299"/>
                    <a:pt x="941" y="2037"/>
                  </a:cubicBezTo>
                  <a:cubicBezTo>
                    <a:pt x="965" y="1513"/>
                    <a:pt x="977" y="1001"/>
                    <a:pt x="989" y="477"/>
                  </a:cubicBezTo>
                  <a:cubicBezTo>
                    <a:pt x="989" y="233"/>
                    <a:pt x="78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5516650" y="1532750"/>
              <a:ext cx="49125" cy="37925"/>
            </a:xfrm>
            <a:custGeom>
              <a:avLst/>
              <a:gdLst/>
              <a:ahLst/>
              <a:cxnLst/>
              <a:rect l="l" t="t" r="r" b="b"/>
              <a:pathLst>
                <a:path w="1965" h="1517" extrusionOk="0">
                  <a:moveTo>
                    <a:pt x="536" y="0"/>
                  </a:moveTo>
                  <a:cubicBezTo>
                    <a:pt x="496" y="0"/>
                    <a:pt x="455" y="6"/>
                    <a:pt x="417" y="17"/>
                  </a:cubicBezTo>
                  <a:cubicBezTo>
                    <a:pt x="310" y="41"/>
                    <a:pt x="191" y="124"/>
                    <a:pt x="131" y="219"/>
                  </a:cubicBezTo>
                  <a:cubicBezTo>
                    <a:pt x="0" y="446"/>
                    <a:pt x="60" y="719"/>
                    <a:pt x="286" y="862"/>
                  </a:cubicBezTo>
                  <a:cubicBezTo>
                    <a:pt x="584" y="1065"/>
                    <a:pt x="893" y="1255"/>
                    <a:pt x="1191" y="1446"/>
                  </a:cubicBezTo>
                  <a:cubicBezTo>
                    <a:pt x="1265" y="1496"/>
                    <a:pt x="1358" y="1516"/>
                    <a:pt x="1443" y="1516"/>
                  </a:cubicBezTo>
                  <a:cubicBezTo>
                    <a:pt x="1480" y="1516"/>
                    <a:pt x="1515" y="1513"/>
                    <a:pt x="1548" y="1505"/>
                  </a:cubicBezTo>
                  <a:cubicBezTo>
                    <a:pt x="1667" y="1481"/>
                    <a:pt x="1786" y="1398"/>
                    <a:pt x="1846" y="1303"/>
                  </a:cubicBezTo>
                  <a:cubicBezTo>
                    <a:pt x="1965" y="1077"/>
                    <a:pt x="1917" y="791"/>
                    <a:pt x="1691" y="648"/>
                  </a:cubicBezTo>
                  <a:cubicBezTo>
                    <a:pt x="1381" y="458"/>
                    <a:pt x="1084" y="267"/>
                    <a:pt x="774" y="65"/>
                  </a:cubicBezTo>
                  <a:cubicBezTo>
                    <a:pt x="709" y="24"/>
                    <a:pt x="62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5466050" y="1476025"/>
              <a:ext cx="25025" cy="59550"/>
            </a:xfrm>
            <a:custGeom>
              <a:avLst/>
              <a:gdLst/>
              <a:ahLst/>
              <a:cxnLst/>
              <a:rect l="l" t="t" r="r" b="b"/>
              <a:pathLst>
                <a:path w="1001" h="2382" extrusionOk="0">
                  <a:moveTo>
                    <a:pt x="536" y="0"/>
                  </a:moveTo>
                  <a:cubicBezTo>
                    <a:pt x="274" y="12"/>
                    <a:pt x="71" y="202"/>
                    <a:pt x="60" y="464"/>
                  </a:cubicBezTo>
                  <a:cubicBezTo>
                    <a:pt x="36" y="941"/>
                    <a:pt x="24" y="1417"/>
                    <a:pt x="12" y="1893"/>
                  </a:cubicBezTo>
                  <a:cubicBezTo>
                    <a:pt x="0" y="2143"/>
                    <a:pt x="214" y="2381"/>
                    <a:pt x="464" y="2381"/>
                  </a:cubicBezTo>
                  <a:cubicBezTo>
                    <a:pt x="726" y="2369"/>
                    <a:pt x="941" y="2179"/>
                    <a:pt x="941" y="1917"/>
                  </a:cubicBezTo>
                  <a:cubicBezTo>
                    <a:pt x="964" y="1441"/>
                    <a:pt x="976" y="964"/>
                    <a:pt x="1000" y="488"/>
                  </a:cubicBezTo>
                  <a:cubicBezTo>
                    <a:pt x="1000" y="238"/>
                    <a:pt x="786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5407100" y="1417075"/>
              <a:ext cx="49150" cy="55400"/>
            </a:xfrm>
            <a:custGeom>
              <a:avLst/>
              <a:gdLst/>
              <a:ahLst/>
              <a:cxnLst/>
              <a:rect l="l" t="t" r="r" b="b"/>
              <a:pathLst>
                <a:path w="1966" h="2216" extrusionOk="0">
                  <a:moveTo>
                    <a:pt x="489" y="1"/>
                  </a:moveTo>
                  <a:cubicBezTo>
                    <a:pt x="370" y="1"/>
                    <a:pt x="239" y="48"/>
                    <a:pt x="155" y="132"/>
                  </a:cubicBezTo>
                  <a:cubicBezTo>
                    <a:pt x="72" y="215"/>
                    <a:pt x="1" y="334"/>
                    <a:pt x="1" y="465"/>
                  </a:cubicBezTo>
                  <a:cubicBezTo>
                    <a:pt x="13" y="596"/>
                    <a:pt x="48" y="703"/>
                    <a:pt x="132" y="798"/>
                  </a:cubicBezTo>
                  <a:lnTo>
                    <a:pt x="1144" y="2060"/>
                  </a:lnTo>
                  <a:cubicBezTo>
                    <a:pt x="1215" y="2156"/>
                    <a:pt x="1370" y="2215"/>
                    <a:pt x="1477" y="2215"/>
                  </a:cubicBezTo>
                  <a:cubicBezTo>
                    <a:pt x="1596" y="2215"/>
                    <a:pt x="1727" y="2168"/>
                    <a:pt x="1810" y="2084"/>
                  </a:cubicBezTo>
                  <a:cubicBezTo>
                    <a:pt x="1894" y="2001"/>
                    <a:pt x="1965" y="1882"/>
                    <a:pt x="1953" y="1751"/>
                  </a:cubicBezTo>
                  <a:cubicBezTo>
                    <a:pt x="1953" y="1620"/>
                    <a:pt x="1906" y="1525"/>
                    <a:pt x="1834" y="1417"/>
                  </a:cubicBezTo>
                  <a:lnTo>
                    <a:pt x="822" y="155"/>
                  </a:lnTo>
                  <a:cubicBezTo>
                    <a:pt x="739" y="60"/>
                    <a:pt x="596" y="12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5465450" y="1365800"/>
              <a:ext cx="37225" cy="72700"/>
            </a:xfrm>
            <a:custGeom>
              <a:avLst/>
              <a:gdLst/>
              <a:ahLst/>
              <a:cxnLst/>
              <a:rect l="l" t="t" r="r" b="b"/>
              <a:pathLst>
                <a:path w="1489" h="2908" extrusionOk="0">
                  <a:moveTo>
                    <a:pt x="984" y="1"/>
                  </a:moveTo>
                  <a:cubicBezTo>
                    <a:pt x="779" y="1"/>
                    <a:pt x="574" y="120"/>
                    <a:pt x="524" y="337"/>
                  </a:cubicBezTo>
                  <a:cubicBezTo>
                    <a:pt x="369" y="992"/>
                    <a:pt x="215" y="1647"/>
                    <a:pt x="48" y="2314"/>
                  </a:cubicBezTo>
                  <a:cubicBezTo>
                    <a:pt x="0" y="2552"/>
                    <a:pt x="107" y="2825"/>
                    <a:pt x="369" y="2897"/>
                  </a:cubicBezTo>
                  <a:cubicBezTo>
                    <a:pt x="404" y="2904"/>
                    <a:pt x="439" y="2907"/>
                    <a:pt x="475" y="2907"/>
                  </a:cubicBezTo>
                  <a:cubicBezTo>
                    <a:pt x="686" y="2907"/>
                    <a:pt x="902" y="2789"/>
                    <a:pt x="953" y="2575"/>
                  </a:cubicBezTo>
                  <a:cubicBezTo>
                    <a:pt x="1108" y="1921"/>
                    <a:pt x="1262" y="1254"/>
                    <a:pt x="1429" y="599"/>
                  </a:cubicBezTo>
                  <a:cubicBezTo>
                    <a:pt x="1489" y="361"/>
                    <a:pt x="1369" y="75"/>
                    <a:pt x="1108" y="16"/>
                  </a:cubicBezTo>
                  <a:cubicBezTo>
                    <a:pt x="1067" y="6"/>
                    <a:pt x="1025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5419300" y="1316400"/>
              <a:ext cx="29500" cy="64500"/>
            </a:xfrm>
            <a:custGeom>
              <a:avLst/>
              <a:gdLst/>
              <a:ahLst/>
              <a:cxnLst/>
              <a:rect l="l" t="t" r="r" b="b"/>
              <a:pathLst>
                <a:path w="1180" h="2580" extrusionOk="0">
                  <a:moveTo>
                    <a:pt x="460" y="1"/>
                  </a:moveTo>
                  <a:cubicBezTo>
                    <a:pt x="425" y="1"/>
                    <a:pt x="391" y="5"/>
                    <a:pt x="358" y="15"/>
                  </a:cubicBezTo>
                  <a:cubicBezTo>
                    <a:pt x="251" y="51"/>
                    <a:pt x="132" y="122"/>
                    <a:pt x="72" y="218"/>
                  </a:cubicBezTo>
                  <a:cubicBezTo>
                    <a:pt x="13" y="337"/>
                    <a:pt x="1" y="456"/>
                    <a:pt x="25" y="587"/>
                  </a:cubicBezTo>
                  <a:cubicBezTo>
                    <a:pt x="96" y="1134"/>
                    <a:pt x="179" y="1682"/>
                    <a:pt x="251" y="2230"/>
                  </a:cubicBezTo>
                  <a:cubicBezTo>
                    <a:pt x="275" y="2337"/>
                    <a:pt x="370" y="2456"/>
                    <a:pt x="465" y="2515"/>
                  </a:cubicBezTo>
                  <a:cubicBezTo>
                    <a:pt x="530" y="2556"/>
                    <a:pt x="617" y="2580"/>
                    <a:pt x="703" y="2580"/>
                  </a:cubicBezTo>
                  <a:cubicBezTo>
                    <a:pt x="744" y="2580"/>
                    <a:pt x="784" y="2575"/>
                    <a:pt x="822" y="2563"/>
                  </a:cubicBezTo>
                  <a:cubicBezTo>
                    <a:pt x="941" y="2539"/>
                    <a:pt x="1049" y="2468"/>
                    <a:pt x="1108" y="2361"/>
                  </a:cubicBezTo>
                  <a:cubicBezTo>
                    <a:pt x="1168" y="2242"/>
                    <a:pt x="1179" y="2134"/>
                    <a:pt x="1168" y="2004"/>
                  </a:cubicBezTo>
                  <a:cubicBezTo>
                    <a:pt x="1084" y="1456"/>
                    <a:pt x="1013" y="908"/>
                    <a:pt x="929" y="360"/>
                  </a:cubicBezTo>
                  <a:cubicBezTo>
                    <a:pt x="918" y="253"/>
                    <a:pt x="810" y="122"/>
                    <a:pt x="727" y="75"/>
                  </a:cubicBezTo>
                  <a:cubicBezTo>
                    <a:pt x="649" y="32"/>
                    <a:pt x="55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1"/>
          <p:cNvGrpSpPr/>
          <p:nvPr/>
        </p:nvGrpSpPr>
        <p:grpSpPr>
          <a:xfrm rot="513427" flipH="1">
            <a:off x="8050265" y="3455795"/>
            <a:ext cx="467365" cy="752924"/>
            <a:chOff x="3815875" y="1107425"/>
            <a:chExt cx="467350" cy="752900"/>
          </a:xfrm>
        </p:grpSpPr>
        <p:sp>
          <p:nvSpPr>
            <p:cNvPr id="1709" name="Google Shape;1709;p31"/>
            <p:cNvSpPr/>
            <p:nvPr/>
          </p:nvSpPr>
          <p:spPr>
            <a:xfrm>
              <a:off x="3960550" y="1107425"/>
              <a:ext cx="144975" cy="441750"/>
            </a:xfrm>
            <a:custGeom>
              <a:avLst/>
              <a:gdLst/>
              <a:ahLst/>
              <a:cxnLst/>
              <a:rect l="l" t="t" r="r" b="b"/>
              <a:pathLst>
                <a:path w="5799" h="17670" extrusionOk="0">
                  <a:moveTo>
                    <a:pt x="1453" y="1"/>
                  </a:moveTo>
                  <a:cubicBezTo>
                    <a:pt x="1131" y="2644"/>
                    <a:pt x="226" y="5216"/>
                    <a:pt x="131" y="7871"/>
                  </a:cubicBezTo>
                  <a:cubicBezTo>
                    <a:pt x="0" y="11490"/>
                    <a:pt x="1453" y="15134"/>
                    <a:pt x="4025" y="17670"/>
                  </a:cubicBezTo>
                  <a:lnTo>
                    <a:pt x="4036" y="17658"/>
                  </a:lnTo>
                  <a:cubicBezTo>
                    <a:pt x="3763" y="13741"/>
                    <a:pt x="5799" y="9871"/>
                    <a:pt x="5227" y="5990"/>
                  </a:cubicBezTo>
                  <a:cubicBezTo>
                    <a:pt x="4858" y="3585"/>
                    <a:pt x="3453" y="1358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3868575" y="1690550"/>
              <a:ext cx="303625" cy="118325"/>
            </a:xfrm>
            <a:custGeom>
              <a:avLst/>
              <a:gdLst/>
              <a:ahLst/>
              <a:cxnLst/>
              <a:rect l="l" t="t" r="r" b="b"/>
              <a:pathLst>
                <a:path w="12145" h="4733" extrusionOk="0">
                  <a:moveTo>
                    <a:pt x="1496" y="0"/>
                  </a:moveTo>
                  <a:cubicBezTo>
                    <a:pt x="997" y="0"/>
                    <a:pt x="497" y="24"/>
                    <a:pt x="0" y="72"/>
                  </a:cubicBezTo>
                  <a:cubicBezTo>
                    <a:pt x="929" y="2298"/>
                    <a:pt x="3001" y="4013"/>
                    <a:pt x="5358" y="4536"/>
                  </a:cubicBezTo>
                  <a:cubicBezTo>
                    <a:pt x="5977" y="4675"/>
                    <a:pt x="6602" y="4733"/>
                    <a:pt x="7229" y="4733"/>
                  </a:cubicBezTo>
                  <a:cubicBezTo>
                    <a:pt x="8873" y="4733"/>
                    <a:pt x="10533" y="4334"/>
                    <a:pt x="12145" y="3929"/>
                  </a:cubicBezTo>
                  <a:cubicBezTo>
                    <a:pt x="9213" y="1409"/>
                    <a:pt x="5358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3815875" y="1398250"/>
              <a:ext cx="280125" cy="248050"/>
            </a:xfrm>
            <a:custGeom>
              <a:avLst/>
              <a:gdLst/>
              <a:ahLst/>
              <a:cxnLst/>
              <a:rect l="l" t="t" r="r" b="b"/>
              <a:pathLst>
                <a:path w="11205" h="9922" extrusionOk="0">
                  <a:moveTo>
                    <a:pt x="1" y="0"/>
                  </a:moveTo>
                  <a:cubicBezTo>
                    <a:pt x="167" y="548"/>
                    <a:pt x="334" y="1096"/>
                    <a:pt x="501" y="1631"/>
                  </a:cubicBezTo>
                  <a:cubicBezTo>
                    <a:pt x="1084" y="3536"/>
                    <a:pt x="1691" y="5501"/>
                    <a:pt x="2942" y="7049"/>
                  </a:cubicBezTo>
                  <a:cubicBezTo>
                    <a:pt x="4409" y="8864"/>
                    <a:pt x="6746" y="9922"/>
                    <a:pt x="9077" y="9922"/>
                  </a:cubicBezTo>
                  <a:cubicBezTo>
                    <a:pt x="9697" y="9922"/>
                    <a:pt x="10316" y="9847"/>
                    <a:pt x="10919" y="9692"/>
                  </a:cubicBezTo>
                  <a:lnTo>
                    <a:pt x="11205" y="9668"/>
                  </a:lnTo>
                  <a:cubicBezTo>
                    <a:pt x="11205" y="9549"/>
                    <a:pt x="11205" y="9442"/>
                    <a:pt x="11193" y="9335"/>
                  </a:cubicBezTo>
                  <a:cubicBezTo>
                    <a:pt x="11157" y="9382"/>
                    <a:pt x="11109" y="9430"/>
                    <a:pt x="11074" y="9466"/>
                  </a:cubicBezTo>
                  <a:lnTo>
                    <a:pt x="11014" y="9501"/>
                  </a:lnTo>
                  <a:cubicBezTo>
                    <a:pt x="8633" y="5168"/>
                    <a:pt x="4644" y="17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4094200" y="1239600"/>
              <a:ext cx="152425" cy="392025"/>
            </a:xfrm>
            <a:custGeom>
              <a:avLst/>
              <a:gdLst/>
              <a:ahLst/>
              <a:cxnLst/>
              <a:rect l="l" t="t" r="r" b="b"/>
              <a:pathLst>
                <a:path w="6097" h="15681" extrusionOk="0">
                  <a:moveTo>
                    <a:pt x="4060" y="0"/>
                  </a:moveTo>
                  <a:cubicBezTo>
                    <a:pt x="1393" y="4763"/>
                    <a:pt x="0" y="10228"/>
                    <a:pt x="60" y="15681"/>
                  </a:cubicBezTo>
                  <a:cubicBezTo>
                    <a:pt x="2179" y="13514"/>
                    <a:pt x="4334" y="11216"/>
                    <a:pt x="5239" y="8335"/>
                  </a:cubicBezTo>
                  <a:cubicBezTo>
                    <a:pt x="6096" y="5560"/>
                    <a:pt x="5656" y="2417"/>
                    <a:pt x="4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4157000" y="1443775"/>
              <a:ext cx="126225" cy="347700"/>
            </a:xfrm>
            <a:custGeom>
              <a:avLst/>
              <a:gdLst/>
              <a:ahLst/>
              <a:cxnLst/>
              <a:rect l="l" t="t" r="r" b="b"/>
              <a:pathLst>
                <a:path w="5049" h="13908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3048" y="1668"/>
                    <a:pt x="1560" y="3918"/>
                    <a:pt x="786" y="6406"/>
                  </a:cubicBezTo>
                  <a:cubicBezTo>
                    <a:pt x="48" y="8823"/>
                    <a:pt x="0" y="11467"/>
                    <a:pt x="667" y="13907"/>
                  </a:cubicBezTo>
                  <a:lnTo>
                    <a:pt x="691" y="13907"/>
                  </a:lnTo>
                  <a:cubicBezTo>
                    <a:pt x="2227" y="13193"/>
                    <a:pt x="3322" y="11717"/>
                    <a:pt x="3917" y="10121"/>
                  </a:cubicBezTo>
                  <a:cubicBezTo>
                    <a:pt x="4513" y="8526"/>
                    <a:pt x="4656" y="6799"/>
                    <a:pt x="4703" y="5097"/>
                  </a:cubicBezTo>
                  <a:cubicBezTo>
                    <a:pt x="4763" y="3394"/>
                    <a:pt x="4751" y="1680"/>
                    <a:pt x="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4005500" y="1246750"/>
              <a:ext cx="235900" cy="613575"/>
            </a:xfrm>
            <a:custGeom>
              <a:avLst/>
              <a:gdLst/>
              <a:ahLst/>
              <a:cxnLst/>
              <a:rect l="l" t="t" r="r" b="b"/>
              <a:pathLst>
                <a:path w="9436" h="24543" extrusionOk="0">
                  <a:moveTo>
                    <a:pt x="310" y="0"/>
                  </a:moveTo>
                  <a:cubicBezTo>
                    <a:pt x="217" y="0"/>
                    <a:pt x="125" y="60"/>
                    <a:pt x="119" y="179"/>
                  </a:cubicBezTo>
                  <a:cubicBezTo>
                    <a:pt x="0" y="1905"/>
                    <a:pt x="107" y="3643"/>
                    <a:pt x="310" y="5346"/>
                  </a:cubicBezTo>
                  <a:cubicBezTo>
                    <a:pt x="524" y="7060"/>
                    <a:pt x="869" y="8751"/>
                    <a:pt x="1334" y="10418"/>
                  </a:cubicBezTo>
                  <a:cubicBezTo>
                    <a:pt x="2262" y="13740"/>
                    <a:pt x="3667" y="16943"/>
                    <a:pt x="5477" y="19883"/>
                  </a:cubicBezTo>
                  <a:cubicBezTo>
                    <a:pt x="5989" y="20717"/>
                    <a:pt x="6537" y="21526"/>
                    <a:pt x="7120" y="22312"/>
                  </a:cubicBezTo>
                  <a:cubicBezTo>
                    <a:pt x="7703" y="23086"/>
                    <a:pt x="8299" y="23848"/>
                    <a:pt x="9037" y="24491"/>
                  </a:cubicBezTo>
                  <a:cubicBezTo>
                    <a:pt x="9079" y="24527"/>
                    <a:pt x="9127" y="24543"/>
                    <a:pt x="9173" y="24543"/>
                  </a:cubicBezTo>
                  <a:cubicBezTo>
                    <a:pt x="9311" y="24543"/>
                    <a:pt x="9436" y="24405"/>
                    <a:pt x="9346" y="24253"/>
                  </a:cubicBezTo>
                  <a:cubicBezTo>
                    <a:pt x="8894" y="23539"/>
                    <a:pt x="8358" y="22884"/>
                    <a:pt x="7858" y="22181"/>
                  </a:cubicBezTo>
                  <a:cubicBezTo>
                    <a:pt x="7370" y="21503"/>
                    <a:pt x="6894" y="20812"/>
                    <a:pt x="6441" y="20110"/>
                  </a:cubicBezTo>
                  <a:cubicBezTo>
                    <a:pt x="5525" y="18669"/>
                    <a:pt x="4715" y="17181"/>
                    <a:pt x="4001" y="15645"/>
                  </a:cubicBezTo>
                  <a:cubicBezTo>
                    <a:pt x="2584" y="12561"/>
                    <a:pt x="1619" y="9275"/>
                    <a:pt x="1060" y="5929"/>
                  </a:cubicBezTo>
                  <a:cubicBezTo>
                    <a:pt x="738" y="4024"/>
                    <a:pt x="595" y="2107"/>
                    <a:pt x="500" y="179"/>
                  </a:cubicBezTo>
                  <a:cubicBezTo>
                    <a:pt x="494" y="60"/>
                    <a:pt x="402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3870175" y="1295275"/>
              <a:ext cx="332250" cy="347725"/>
            </a:xfrm>
            <a:custGeom>
              <a:avLst/>
              <a:gdLst/>
              <a:ahLst/>
              <a:cxnLst/>
              <a:rect l="l" t="t" r="r" b="b"/>
              <a:pathLst>
                <a:path w="13290" h="13909" extrusionOk="0">
                  <a:moveTo>
                    <a:pt x="13092" y="1"/>
                  </a:moveTo>
                  <a:cubicBezTo>
                    <a:pt x="13016" y="1"/>
                    <a:pt x="12942" y="41"/>
                    <a:pt x="12926" y="131"/>
                  </a:cubicBezTo>
                  <a:cubicBezTo>
                    <a:pt x="12807" y="1012"/>
                    <a:pt x="12616" y="1905"/>
                    <a:pt x="12438" y="2786"/>
                  </a:cubicBezTo>
                  <a:cubicBezTo>
                    <a:pt x="12247" y="3691"/>
                    <a:pt x="12045" y="4584"/>
                    <a:pt x="11807" y="5477"/>
                  </a:cubicBezTo>
                  <a:cubicBezTo>
                    <a:pt x="11330" y="7239"/>
                    <a:pt x="10711" y="8965"/>
                    <a:pt x="9973" y="10644"/>
                  </a:cubicBezTo>
                  <a:cubicBezTo>
                    <a:pt x="9596" y="11495"/>
                    <a:pt x="9170" y="12337"/>
                    <a:pt x="8730" y="13160"/>
                  </a:cubicBezTo>
                  <a:lnTo>
                    <a:pt x="8730" y="13160"/>
                  </a:lnTo>
                  <a:cubicBezTo>
                    <a:pt x="5806" y="11864"/>
                    <a:pt x="2823" y="10426"/>
                    <a:pt x="662" y="8001"/>
                  </a:cubicBezTo>
                  <a:cubicBezTo>
                    <a:pt x="598" y="7928"/>
                    <a:pt x="523" y="7897"/>
                    <a:pt x="450" y="7897"/>
                  </a:cubicBezTo>
                  <a:cubicBezTo>
                    <a:pt x="215" y="7897"/>
                    <a:pt x="1" y="8217"/>
                    <a:pt x="210" y="8453"/>
                  </a:cubicBezTo>
                  <a:cubicBezTo>
                    <a:pt x="2484" y="11025"/>
                    <a:pt x="5651" y="12466"/>
                    <a:pt x="8711" y="13870"/>
                  </a:cubicBezTo>
                  <a:cubicBezTo>
                    <a:pt x="8765" y="13895"/>
                    <a:pt x="8824" y="13908"/>
                    <a:pt x="8882" y="13908"/>
                  </a:cubicBezTo>
                  <a:cubicBezTo>
                    <a:pt x="8993" y="13908"/>
                    <a:pt x="9101" y="13861"/>
                    <a:pt x="9164" y="13751"/>
                  </a:cubicBezTo>
                  <a:cubicBezTo>
                    <a:pt x="10997" y="10525"/>
                    <a:pt x="12283" y="6977"/>
                    <a:pt x="12950" y="3322"/>
                  </a:cubicBezTo>
                  <a:cubicBezTo>
                    <a:pt x="13128" y="2274"/>
                    <a:pt x="13212" y="1238"/>
                    <a:pt x="13283" y="178"/>
                  </a:cubicBezTo>
                  <a:cubicBezTo>
                    <a:pt x="13290" y="65"/>
                    <a:pt x="13189" y="1"/>
                    <a:pt x="1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3903450" y="1512650"/>
              <a:ext cx="337200" cy="288950"/>
            </a:xfrm>
            <a:custGeom>
              <a:avLst/>
              <a:gdLst/>
              <a:ahLst/>
              <a:cxnLst/>
              <a:rect l="l" t="t" r="r" b="b"/>
              <a:pathLst>
                <a:path w="13488" h="11558" extrusionOk="0">
                  <a:moveTo>
                    <a:pt x="13317" y="1"/>
                  </a:moveTo>
                  <a:cubicBezTo>
                    <a:pt x="13246" y="1"/>
                    <a:pt x="13173" y="48"/>
                    <a:pt x="13167" y="139"/>
                  </a:cubicBezTo>
                  <a:lnTo>
                    <a:pt x="13167" y="127"/>
                  </a:lnTo>
                  <a:cubicBezTo>
                    <a:pt x="13143" y="473"/>
                    <a:pt x="13047" y="818"/>
                    <a:pt x="13000" y="1163"/>
                  </a:cubicBezTo>
                  <a:cubicBezTo>
                    <a:pt x="12952" y="1544"/>
                    <a:pt x="12905" y="1925"/>
                    <a:pt x="12833" y="2306"/>
                  </a:cubicBezTo>
                  <a:cubicBezTo>
                    <a:pt x="12726" y="2985"/>
                    <a:pt x="12607" y="3663"/>
                    <a:pt x="12464" y="4330"/>
                  </a:cubicBezTo>
                  <a:cubicBezTo>
                    <a:pt x="12166" y="5711"/>
                    <a:pt x="11797" y="7069"/>
                    <a:pt x="11404" y="8426"/>
                  </a:cubicBezTo>
                  <a:cubicBezTo>
                    <a:pt x="11202" y="9093"/>
                    <a:pt x="11011" y="9771"/>
                    <a:pt x="10809" y="10438"/>
                  </a:cubicBezTo>
                  <a:cubicBezTo>
                    <a:pt x="10702" y="10771"/>
                    <a:pt x="10547" y="10795"/>
                    <a:pt x="10226" y="10831"/>
                  </a:cubicBezTo>
                  <a:cubicBezTo>
                    <a:pt x="9857" y="10879"/>
                    <a:pt x="9487" y="10902"/>
                    <a:pt x="9118" y="10914"/>
                  </a:cubicBezTo>
                  <a:cubicBezTo>
                    <a:pt x="9022" y="10917"/>
                    <a:pt x="8925" y="10918"/>
                    <a:pt x="8829" y="10918"/>
                  </a:cubicBezTo>
                  <a:cubicBezTo>
                    <a:pt x="7534" y="10918"/>
                    <a:pt x="6251" y="10699"/>
                    <a:pt x="4999" y="10367"/>
                  </a:cubicBezTo>
                  <a:cubicBezTo>
                    <a:pt x="4237" y="10176"/>
                    <a:pt x="3487" y="9938"/>
                    <a:pt x="2737" y="9676"/>
                  </a:cubicBezTo>
                  <a:cubicBezTo>
                    <a:pt x="1998" y="9426"/>
                    <a:pt x="1260" y="9116"/>
                    <a:pt x="510" y="8878"/>
                  </a:cubicBezTo>
                  <a:cubicBezTo>
                    <a:pt x="484" y="8870"/>
                    <a:pt x="458" y="8866"/>
                    <a:pt x="433" y="8866"/>
                  </a:cubicBezTo>
                  <a:cubicBezTo>
                    <a:pt x="166" y="8866"/>
                    <a:pt x="1" y="9295"/>
                    <a:pt x="284" y="9426"/>
                  </a:cubicBezTo>
                  <a:cubicBezTo>
                    <a:pt x="963" y="9736"/>
                    <a:pt x="1677" y="9974"/>
                    <a:pt x="2379" y="10212"/>
                  </a:cubicBezTo>
                  <a:cubicBezTo>
                    <a:pt x="3082" y="10462"/>
                    <a:pt x="3808" y="10700"/>
                    <a:pt x="4534" y="10902"/>
                  </a:cubicBezTo>
                  <a:cubicBezTo>
                    <a:pt x="5922" y="11287"/>
                    <a:pt x="7366" y="11558"/>
                    <a:pt x="8822" y="11558"/>
                  </a:cubicBezTo>
                  <a:cubicBezTo>
                    <a:pt x="8854" y="11558"/>
                    <a:pt x="8885" y="11557"/>
                    <a:pt x="8916" y="11557"/>
                  </a:cubicBezTo>
                  <a:cubicBezTo>
                    <a:pt x="9249" y="11557"/>
                    <a:pt x="9583" y="11545"/>
                    <a:pt x="9916" y="11510"/>
                  </a:cubicBezTo>
                  <a:cubicBezTo>
                    <a:pt x="10249" y="11486"/>
                    <a:pt x="10666" y="11474"/>
                    <a:pt x="10964" y="11307"/>
                  </a:cubicBezTo>
                  <a:cubicBezTo>
                    <a:pt x="11202" y="11164"/>
                    <a:pt x="11333" y="10914"/>
                    <a:pt x="11416" y="10652"/>
                  </a:cubicBezTo>
                  <a:cubicBezTo>
                    <a:pt x="11547" y="10271"/>
                    <a:pt x="11643" y="9878"/>
                    <a:pt x="11762" y="9486"/>
                  </a:cubicBezTo>
                  <a:cubicBezTo>
                    <a:pt x="12178" y="8057"/>
                    <a:pt x="12595" y="6604"/>
                    <a:pt x="12905" y="5152"/>
                  </a:cubicBezTo>
                  <a:cubicBezTo>
                    <a:pt x="13083" y="4330"/>
                    <a:pt x="13238" y="3521"/>
                    <a:pt x="13345" y="2687"/>
                  </a:cubicBezTo>
                  <a:cubicBezTo>
                    <a:pt x="13393" y="2282"/>
                    <a:pt x="13440" y="1877"/>
                    <a:pt x="13464" y="1473"/>
                  </a:cubicBezTo>
                  <a:cubicBezTo>
                    <a:pt x="13488" y="1020"/>
                    <a:pt x="13440" y="580"/>
                    <a:pt x="13452" y="139"/>
                  </a:cubicBezTo>
                  <a:cubicBezTo>
                    <a:pt x="13452" y="45"/>
                    <a:pt x="13386" y="1"/>
                    <a:pt x="13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42"/>
          <p:cNvSpPr txBox="1">
            <a:spLocks noGrp="1"/>
          </p:cNvSpPr>
          <p:nvPr>
            <p:ph type="subTitle" idx="1"/>
          </p:nvPr>
        </p:nvSpPr>
        <p:spPr>
          <a:xfrm>
            <a:off x="5032450" y="1687188"/>
            <a:ext cx="34905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b="1"/>
              <a:t> Indoor monitoring is well-suited for controlled environments, focusing on aspects like indoor air quality and asset protection.</a:t>
            </a:r>
            <a:endParaRPr sz="1100" b="1"/>
          </a:p>
        </p:txBody>
      </p:sp>
      <p:sp>
        <p:nvSpPr>
          <p:cNvPr id="2452" name="Google Shape;2452;p42"/>
          <p:cNvSpPr txBox="1">
            <a:spLocks noGrp="1"/>
          </p:cNvSpPr>
          <p:nvPr>
            <p:ph type="subTitle" idx="7"/>
          </p:nvPr>
        </p:nvSpPr>
        <p:spPr>
          <a:xfrm>
            <a:off x="1201325" y="3406950"/>
            <a:ext cx="38955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 b="1"/>
              <a:t> outdoor monitoring is essential for tracking air quality, weather conditions, and environmental    changes in open-air settings</a:t>
            </a:r>
            <a:r>
              <a:rPr lang="en" sz="900" b="1"/>
              <a:t>.</a:t>
            </a:r>
            <a:r>
              <a:rPr lang="en" sz="2000" b="1"/>
              <a:t> </a:t>
            </a:r>
            <a:endParaRPr sz="1600"/>
          </a:p>
        </p:txBody>
      </p:sp>
      <p:sp>
        <p:nvSpPr>
          <p:cNvPr id="2453" name="Google Shape;2453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Suitable for indoor and outdoor</a:t>
            </a:r>
            <a:endParaRPr/>
          </a:p>
        </p:txBody>
      </p:sp>
      <p:pic>
        <p:nvPicPr>
          <p:cNvPr id="2454" name="Google Shape;24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50" y="1462350"/>
            <a:ext cx="3645075" cy="16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675" y="2963500"/>
            <a:ext cx="2646400" cy="18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0" name="Google Shape;2460;p43"/>
          <p:cNvGrpSpPr/>
          <p:nvPr/>
        </p:nvGrpSpPr>
        <p:grpSpPr>
          <a:xfrm>
            <a:off x="3471477" y="1665060"/>
            <a:ext cx="2201046" cy="2514711"/>
            <a:chOff x="3541452" y="1693701"/>
            <a:chExt cx="2059555" cy="2353056"/>
          </a:xfrm>
        </p:grpSpPr>
        <p:sp>
          <p:nvSpPr>
            <p:cNvPr id="2461" name="Google Shape;2461;p43"/>
            <p:cNvSpPr/>
            <p:nvPr/>
          </p:nvSpPr>
          <p:spPr>
            <a:xfrm>
              <a:off x="3611559" y="1743759"/>
              <a:ext cx="1924759" cy="1587586"/>
            </a:xfrm>
            <a:custGeom>
              <a:avLst/>
              <a:gdLst/>
              <a:ahLst/>
              <a:cxnLst/>
              <a:rect l="l" t="t" r="r" b="b"/>
              <a:pathLst>
                <a:path w="50960" h="42033" extrusionOk="0">
                  <a:moveTo>
                    <a:pt x="22178" y="0"/>
                  </a:moveTo>
                  <a:cubicBezTo>
                    <a:pt x="21893" y="0"/>
                    <a:pt x="21609" y="5"/>
                    <a:pt x="21324" y="15"/>
                  </a:cubicBezTo>
                  <a:cubicBezTo>
                    <a:pt x="18229" y="134"/>
                    <a:pt x="15157" y="812"/>
                    <a:pt x="12335" y="2063"/>
                  </a:cubicBezTo>
                  <a:cubicBezTo>
                    <a:pt x="9621" y="3277"/>
                    <a:pt x="7156" y="5027"/>
                    <a:pt x="5180" y="7254"/>
                  </a:cubicBezTo>
                  <a:cubicBezTo>
                    <a:pt x="3275" y="9397"/>
                    <a:pt x="1810" y="11933"/>
                    <a:pt x="989" y="14683"/>
                  </a:cubicBezTo>
                  <a:cubicBezTo>
                    <a:pt x="179" y="17350"/>
                    <a:pt x="0" y="20184"/>
                    <a:pt x="512" y="22922"/>
                  </a:cubicBezTo>
                  <a:cubicBezTo>
                    <a:pt x="643" y="25208"/>
                    <a:pt x="1239" y="27494"/>
                    <a:pt x="2358" y="29495"/>
                  </a:cubicBezTo>
                  <a:cubicBezTo>
                    <a:pt x="3632" y="31792"/>
                    <a:pt x="5584" y="33578"/>
                    <a:pt x="8037" y="34555"/>
                  </a:cubicBezTo>
                  <a:cubicBezTo>
                    <a:pt x="10859" y="35674"/>
                    <a:pt x="13955" y="35686"/>
                    <a:pt x="16943" y="35793"/>
                  </a:cubicBezTo>
                  <a:cubicBezTo>
                    <a:pt x="18479" y="35841"/>
                    <a:pt x="20027" y="35900"/>
                    <a:pt x="21551" y="36126"/>
                  </a:cubicBezTo>
                  <a:cubicBezTo>
                    <a:pt x="23039" y="36353"/>
                    <a:pt x="24480" y="36757"/>
                    <a:pt x="25873" y="37353"/>
                  </a:cubicBezTo>
                  <a:cubicBezTo>
                    <a:pt x="28528" y="38508"/>
                    <a:pt x="30969" y="40139"/>
                    <a:pt x="33683" y="41175"/>
                  </a:cubicBezTo>
                  <a:cubicBezTo>
                    <a:pt x="34981" y="41663"/>
                    <a:pt x="36350" y="42008"/>
                    <a:pt x="37755" y="42032"/>
                  </a:cubicBezTo>
                  <a:cubicBezTo>
                    <a:pt x="37802" y="42033"/>
                    <a:pt x="37849" y="42033"/>
                    <a:pt x="37895" y="42033"/>
                  </a:cubicBezTo>
                  <a:cubicBezTo>
                    <a:pt x="39335" y="42033"/>
                    <a:pt x="40750" y="41679"/>
                    <a:pt x="42065" y="41079"/>
                  </a:cubicBezTo>
                  <a:cubicBezTo>
                    <a:pt x="44661" y="39877"/>
                    <a:pt x="46792" y="37734"/>
                    <a:pt x="48245" y="35281"/>
                  </a:cubicBezTo>
                  <a:cubicBezTo>
                    <a:pt x="49649" y="32924"/>
                    <a:pt x="50435" y="30233"/>
                    <a:pt x="50697" y="27506"/>
                  </a:cubicBezTo>
                  <a:cubicBezTo>
                    <a:pt x="50959" y="24696"/>
                    <a:pt x="50578" y="21863"/>
                    <a:pt x="49673" y="19208"/>
                  </a:cubicBezTo>
                  <a:cubicBezTo>
                    <a:pt x="48733" y="16457"/>
                    <a:pt x="47268" y="13909"/>
                    <a:pt x="45458" y="11647"/>
                  </a:cubicBezTo>
                  <a:cubicBezTo>
                    <a:pt x="43613" y="9337"/>
                    <a:pt x="41422" y="7325"/>
                    <a:pt x="39017" y="5623"/>
                  </a:cubicBezTo>
                  <a:cubicBezTo>
                    <a:pt x="36434" y="3801"/>
                    <a:pt x="33576" y="2336"/>
                    <a:pt x="30564" y="1360"/>
                  </a:cubicBezTo>
                  <a:cubicBezTo>
                    <a:pt x="27858" y="483"/>
                    <a:pt x="25023" y="0"/>
                    <a:pt x="22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2" name="Google Shape;2462;p43"/>
            <p:cNvGrpSpPr/>
            <p:nvPr/>
          </p:nvGrpSpPr>
          <p:grpSpPr>
            <a:xfrm>
              <a:off x="4769263" y="2166142"/>
              <a:ext cx="476700" cy="692532"/>
              <a:chOff x="4769263" y="2166142"/>
              <a:chExt cx="476700" cy="692532"/>
            </a:xfrm>
          </p:grpSpPr>
          <p:sp>
            <p:nvSpPr>
              <p:cNvPr id="2463" name="Google Shape;2463;p43"/>
              <p:cNvSpPr/>
              <p:nvPr/>
            </p:nvSpPr>
            <p:spPr>
              <a:xfrm>
                <a:off x="5053034" y="2166142"/>
                <a:ext cx="87249" cy="27390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7252" extrusionOk="0">
                    <a:moveTo>
                      <a:pt x="1619" y="0"/>
                    </a:moveTo>
                    <a:cubicBezTo>
                      <a:pt x="1548" y="441"/>
                      <a:pt x="1345" y="858"/>
                      <a:pt x="1155" y="1262"/>
                    </a:cubicBezTo>
                    <a:cubicBezTo>
                      <a:pt x="452" y="2834"/>
                      <a:pt x="0" y="4596"/>
                      <a:pt x="381" y="6275"/>
                    </a:cubicBezTo>
                    <a:cubicBezTo>
                      <a:pt x="452" y="6573"/>
                      <a:pt x="548" y="6882"/>
                      <a:pt x="512" y="7192"/>
                    </a:cubicBezTo>
                    <a:lnTo>
                      <a:pt x="607" y="7251"/>
                    </a:lnTo>
                    <a:cubicBezTo>
                      <a:pt x="941" y="6739"/>
                      <a:pt x="1262" y="6203"/>
                      <a:pt x="1560" y="5668"/>
                    </a:cubicBezTo>
                    <a:cubicBezTo>
                      <a:pt x="1726" y="5370"/>
                      <a:pt x="1893" y="5060"/>
                      <a:pt x="2000" y="4751"/>
                    </a:cubicBezTo>
                    <a:cubicBezTo>
                      <a:pt x="2286" y="3989"/>
                      <a:pt x="2310" y="3155"/>
                      <a:pt x="2203" y="2346"/>
                    </a:cubicBezTo>
                    <a:cubicBezTo>
                      <a:pt x="2096" y="1548"/>
                      <a:pt x="1857" y="774"/>
                      <a:pt x="1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3"/>
              <p:cNvSpPr/>
              <p:nvPr/>
            </p:nvSpPr>
            <p:spPr>
              <a:xfrm>
                <a:off x="4893377" y="2394582"/>
                <a:ext cx="331016" cy="238555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6316" extrusionOk="0">
                    <a:moveTo>
                      <a:pt x="215" y="1"/>
                    </a:moveTo>
                    <a:lnTo>
                      <a:pt x="215" y="1"/>
                    </a:lnTo>
                    <a:cubicBezTo>
                      <a:pt x="322" y="1096"/>
                      <a:pt x="0" y="2251"/>
                      <a:pt x="429" y="3263"/>
                    </a:cubicBezTo>
                    <a:cubicBezTo>
                      <a:pt x="822" y="4192"/>
                      <a:pt x="1727" y="4763"/>
                      <a:pt x="2489" y="5418"/>
                    </a:cubicBezTo>
                    <a:cubicBezTo>
                      <a:pt x="2620" y="5537"/>
                      <a:pt x="2751" y="5656"/>
                      <a:pt x="2834" y="5811"/>
                    </a:cubicBezTo>
                    <a:cubicBezTo>
                      <a:pt x="3331" y="6156"/>
                      <a:pt x="3935" y="6316"/>
                      <a:pt x="4541" y="6316"/>
                    </a:cubicBezTo>
                    <a:cubicBezTo>
                      <a:pt x="4603" y="6316"/>
                      <a:pt x="4665" y="6314"/>
                      <a:pt x="4727" y="6311"/>
                    </a:cubicBezTo>
                    <a:cubicBezTo>
                      <a:pt x="5394" y="6263"/>
                      <a:pt x="6037" y="6037"/>
                      <a:pt x="6608" y="5680"/>
                    </a:cubicBezTo>
                    <a:cubicBezTo>
                      <a:pt x="6942" y="5478"/>
                      <a:pt x="7251" y="5228"/>
                      <a:pt x="7549" y="4989"/>
                    </a:cubicBezTo>
                    <a:cubicBezTo>
                      <a:pt x="7954" y="4656"/>
                      <a:pt x="8358" y="4335"/>
                      <a:pt x="8763" y="4013"/>
                    </a:cubicBezTo>
                    <a:cubicBezTo>
                      <a:pt x="8430" y="4001"/>
                      <a:pt x="8108" y="3989"/>
                      <a:pt x="7787" y="3977"/>
                    </a:cubicBezTo>
                    <a:cubicBezTo>
                      <a:pt x="7494" y="3964"/>
                      <a:pt x="7197" y="3950"/>
                      <a:pt x="6899" y="3950"/>
                    </a:cubicBezTo>
                    <a:cubicBezTo>
                      <a:pt x="6410" y="3950"/>
                      <a:pt x="5920" y="3987"/>
                      <a:pt x="5453" y="4120"/>
                    </a:cubicBezTo>
                    <a:cubicBezTo>
                      <a:pt x="4453" y="4406"/>
                      <a:pt x="3644" y="5108"/>
                      <a:pt x="2858" y="5787"/>
                    </a:cubicBezTo>
                    <a:cubicBezTo>
                      <a:pt x="3013" y="4656"/>
                      <a:pt x="3048" y="3465"/>
                      <a:pt x="2548" y="2430"/>
                    </a:cubicBezTo>
                    <a:cubicBezTo>
                      <a:pt x="2060" y="1406"/>
                      <a:pt x="1119" y="679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43"/>
              <p:cNvSpPr/>
              <p:nvPr/>
            </p:nvSpPr>
            <p:spPr>
              <a:xfrm>
                <a:off x="4807487" y="2790121"/>
                <a:ext cx="223523" cy="68553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1815" extrusionOk="0">
                    <a:moveTo>
                      <a:pt x="2258" y="1"/>
                    </a:moveTo>
                    <a:cubicBezTo>
                      <a:pt x="1484" y="1"/>
                      <a:pt x="712" y="131"/>
                      <a:pt x="0" y="387"/>
                    </a:cubicBezTo>
                    <a:cubicBezTo>
                      <a:pt x="524" y="863"/>
                      <a:pt x="1441" y="1113"/>
                      <a:pt x="2108" y="1363"/>
                    </a:cubicBezTo>
                    <a:cubicBezTo>
                      <a:pt x="2524" y="1518"/>
                      <a:pt x="2953" y="1685"/>
                      <a:pt x="3393" y="1768"/>
                    </a:cubicBezTo>
                    <a:cubicBezTo>
                      <a:pt x="3572" y="1797"/>
                      <a:pt x="3754" y="1814"/>
                      <a:pt x="3936" y="1814"/>
                    </a:cubicBezTo>
                    <a:cubicBezTo>
                      <a:pt x="4204" y="1814"/>
                      <a:pt x="4472" y="1777"/>
                      <a:pt x="4727" y="1685"/>
                    </a:cubicBezTo>
                    <a:cubicBezTo>
                      <a:pt x="5132" y="1530"/>
                      <a:pt x="5489" y="1232"/>
                      <a:pt x="5918" y="1137"/>
                    </a:cubicBezTo>
                    <a:cubicBezTo>
                      <a:pt x="4885" y="374"/>
                      <a:pt x="3569" y="1"/>
                      <a:pt x="2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43"/>
              <p:cNvSpPr/>
              <p:nvPr/>
            </p:nvSpPr>
            <p:spPr>
              <a:xfrm>
                <a:off x="4769263" y="2579434"/>
                <a:ext cx="90875" cy="225336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5966" extrusionOk="0">
                    <a:moveTo>
                      <a:pt x="465" y="0"/>
                    </a:moveTo>
                    <a:lnTo>
                      <a:pt x="465" y="0"/>
                    </a:lnTo>
                    <a:cubicBezTo>
                      <a:pt x="548" y="738"/>
                      <a:pt x="381" y="1465"/>
                      <a:pt x="238" y="2191"/>
                    </a:cubicBezTo>
                    <a:cubicBezTo>
                      <a:pt x="107" y="2917"/>
                      <a:pt x="0" y="3679"/>
                      <a:pt x="226" y="4370"/>
                    </a:cubicBezTo>
                    <a:cubicBezTo>
                      <a:pt x="405" y="4929"/>
                      <a:pt x="655" y="5513"/>
                      <a:pt x="1012" y="5965"/>
                    </a:cubicBezTo>
                    <a:cubicBezTo>
                      <a:pt x="2072" y="4929"/>
                      <a:pt x="2405" y="3215"/>
                      <a:pt x="1798" y="1858"/>
                    </a:cubicBezTo>
                    <a:cubicBezTo>
                      <a:pt x="1488" y="1155"/>
                      <a:pt x="976" y="572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3"/>
              <p:cNvSpPr/>
              <p:nvPr/>
            </p:nvSpPr>
            <p:spPr>
              <a:xfrm>
                <a:off x="4953622" y="2278549"/>
                <a:ext cx="102130" cy="22446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5943" extrusionOk="0">
                    <a:moveTo>
                      <a:pt x="1" y="1"/>
                    </a:moveTo>
                    <a:cubicBezTo>
                      <a:pt x="227" y="501"/>
                      <a:pt x="132" y="1084"/>
                      <a:pt x="108" y="1644"/>
                    </a:cubicBezTo>
                    <a:cubicBezTo>
                      <a:pt x="96" y="2144"/>
                      <a:pt x="144" y="2632"/>
                      <a:pt x="251" y="3120"/>
                    </a:cubicBezTo>
                    <a:cubicBezTo>
                      <a:pt x="334" y="3430"/>
                      <a:pt x="429" y="3728"/>
                      <a:pt x="572" y="4001"/>
                    </a:cubicBezTo>
                    <a:cubicBezTo>
                      <a:pt x="1013" y="4871"/>
                      <a:pt x="1834" y="5490"/>
                      <a:pt x="2703" y="5942"/>
                    </a:cubicBezTo>
                    <a:cubicBezTo>
                      <a:pt x="2668" y="4632"/>
                      <a:pt x="2477" y="3108"/>
                      <a:pt x="1894" y="1953"/>
                    </a:cubicBezTo>
                    <a:cubicBezTo>
                      <a:pt x="1477" y="1132"/>
                      <a:pt x="810" y="44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3"/>
              <p:cNvSpPr/>
              <p:nvPr/>
            </p:nvSpPr>
            <p:spPr>
              <a:xfrm>
                <a:off x="4915851" y="2679225"/>
                <a:ext cx="220841" cy="74029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1960" extrusionOk="0">
                    <a:moveTo>
                      <a:pt x="3524" y="1"/>
                    </a:moveTo>
                    <a:cubicBezTo>
                      <a:pt x="3504" y="1"/>
                      <a:pt x="3485" y="1"/>
                      <a:pt x="3465" y="1"/>
                    </a:cubicBezTo>
                    <a:cubicBezTo>
                      <a:pt x="2251" y="1"/>
                      <a:pt x="1120" y="549"/>
                      <a:pt x="36" y="1097"/>
                    </a:cubicBezTo>
                    <a:cubicBezTo>
                      <a:pt x="24" y="1120"/>
                      <a:pt x="13" y="1144"/>
                      <a:pt x="1" y="1168"/>
                    </a:cubicBezTo>
                    <a:cubicBezTo>
                      <a:pt x="870" y="1537"/>
                      <a:pt x="1810" y="1918"/>
                      <a:pt x="2751" y="1954"/>
                    </a:cubicBezTo>
                    <a:cubicBezTo>
                      <a:pt x="2836" y="1957"/>
                      <a:pt x="2922" y="1960"/>
                      <a:pt x="3008" y="1960"/>
                    </a:cubicBezTo>
                    <a:cubicBezTo>
                      <a:pt x="3235" y="1960"/>
                      <a:pt x="3464" y="1943"/>
                      <a:pt x="3680" y="1882"/>
                    </a:cubicBezTo>
                    <a:cubicBezTo>
                      <a:pt x="4084" y="1775"/>
                      <a:pt x="4442" y="1537"/>
                      <a:pt x="4775" y="1299"/>
                    </a:cubicBezTo>
                    <a:cubicBezTo>
                      <a:pt x="5144" y="1037"/>
                      <a:pt x="5501" y="775"/>
                      <a:pt x="5847" y="478"/>
                    </a:cubicBezTo>
                    <a:cubicBezTo>
                      <a:pt x="5091" y="234"/>
                      <a:pt x="4313" y="1"/>
                      <a:pt x="3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43"/>
              <p:cNvSpPr/>
              <p:nvPr/>
            </p:nvSpPr>
            <p:spPr>
              <a:xfrm>
                <a:off x="4841669" y="2493089"/>
                <a:ext cx="94916" cy="22847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6049" extrusionOk="0">
                    <a:moveTo>
                      <a:pt x="95" y="0"/>
                    </a:moveTo>
                    <a:cubicBezTo>
                      <a:pt x="72" y="584"/>
                      <a:pt x="48" y="1155"/>
                      <a:pt x="24" y="1738"/>
                    </a:cubicBezTo>
                    <a:cubicBezTo>
                      <a:pt x="12" y="2012"/>
                      <a:pt x="0" y="2286"/>
                      <a:pt x="24" y="2572"/>
                    </a:cubicBezTo>
                    <a:cubicBezTo>
                      <a:pt x="72" y="3024"/>
                      <a:pt x="214" y="3465"/>
                      <a:pt x="453" y="3846"/>
                    </a:cubicBezTo>
                    <a:cubicBezTo>
                      <a:pt x="917" y="4608"/>
                      <a:pt x="1715" y="5179"/>
                      <a:pt x="1941" y="6048"/>
                    </a:cubicBezTo>
                    <a:cubicBezTo>
                      <a:pt x="1965" y="6037"/>
                      <a:pt x="1977" y="6025"/>
                      <a:pt x="2000" y="6025"/>
                    </a:cubicBezTo>
                    <a:cubicBezTo>
                      <a:pt x="2262" y="5429"/>
                      <a:pt x="2441" y="4798"/>
                      <a:pt x="2477" y="4144"/>
                    </a:cubicBezTo>
                    <a:cubicBezTo>
                      <a:pt x="2512" y="3477"/>
                      <a:pt x="2393" y="2774"/>
                      <a:pt x="2060" y="2191"/>
                    </a:cubicBezTo>
                    <a:cubicBezTo>
                      <a:pt x="1869" y="1846"/>
                      <a:pt x="1619" y="1548"/>
                      <a:pt x="1357" y="1262"/>
                    </a:cubicBezTo>
                    <a:cubicBezTo>
                      <a:pt x="964" y="810"/>
                      <a:pt x="536" y="393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43"/>
              <p:cNvSpPr/>
              <p:nvPr/>
            </p:nvSpPr>
            <p:spPr>
              <a:xfrm>
                <a:off x="5055716" y="2375243"/>
                <a:ext cx="190247" cy="129438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427" extrusionOk="0">
                    <a:moveTo>
                      <a:pt x="5037" y="1"/>
                    </a:moveTo>
                    <a:lnTo>
                      <a:pt x="5037" y="1"/>
                    </a:lnTo>
                    <a:cubicBezTo>
                      <a:pt x="4120" y="179"/>
                      <a:pt x="3215" y="453"/>
                      <a:pt x="2453" y="989"/>
                    </a:cubicBezTo>
                    <a:cubicBezTo>
                      <a:pt x="2191" y="1168"/>
                      <a:pt x="1965" y="1382"/>
                      <a:pt x="1727" y="1596"/>
                    </a:cubicBezTo>
                    <a:cubicBezTo>
                      <a:pt x="1155" y="2132"/>
                      <a:pt x="631" y="2727"/>
                      <a:pt x="143" y="3346"/>
                    </a:cubicBezTo>
                    <a:cubicBezTo>
                      <a:pt x="131" y="3370"/>
                      <a:pt x="108" y="3394"/>
                      <a:pt x="72" y="3394"/>
                    </a:cubicBezTo>
                    <a:cubicBezTo>
                      <a:pt x="65" y="3397"/>
                      <a:pt x="58" y="3399"/>
                      <a:pt x="51" y="3399"/>
                    </a:cubicBezTo>
                    <a:cubicBezTo>
                      <a:pt x="34" y="3399"/>
                      <a:pt x="17" y="3390"/>
                      <a:pt x="0" y="3382"/>
                    </a:cubicBezTo>
                    <a:cubicBezTo>
                      <a:pt x="0" y="3394"/>
                      <a:pt x="0" y="3406"/>
                      <a:pt x="0" y="3418"/>
                    </a:cubicBezTo>
                    <a:cubicBezTo>
                      <a:pt x="90" y="3424"/>
                      <a:pt x="180" y="3427"/>
                      <a:pt x="269" y="3427"/>
                    </a:cubicBezTo>
                    <a:cubicBezTo>
                      <a:pt x="1419" y="3427"/>
                      <a:pt x="2563" y="2937"/>
                      <a:pt x="3358" y="2108"/>
                    </a:cubicBezTo>
                    <a:cubicBezTo>
                      <a:pt x="3549" y="1906"/>
                      <a:pt x="3715" y="1679"/>
                      <a:pt x="3894" y="1465"/>
                    </a:cubicBezTo>
                    <a:cubicBezTo>
                      <a:pt x="4275" y="977"/>
                      <a:pt x="4656" y="489"/>
                      <a:pt x="5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1" name="Google Shape;2471;p43"/>
            <p:cNvGrpSpPr/>
            <p:nvPr/>
          </p:nvGrpSpPr>
          <p:grpSpPr>
            <a:xfrm>
              <a:off x="4736931" y="2163045"/>
              <a:ext cx="514582" cy="700193"/>
              <a:chOff x="4736931" y="2163045"/>
              <a:chExt cx="514582" cy="700193"/>
            </a:xfrm>
          </p:grpSpPr>
          <p:sp>
            <p:nvSpPr>
              <p:cNvPr id="2472" name="Google Shape;2472;p43"/>
              <p:cNvSpPr/>
              <p:nvPr/>
            </p:nvSpPr>
            <p:spPr>
              <a:xfrm>
                <a:off x="4736931" y="2313185"/>
                <a:ext cx="369466" cy="523719"/>
              </a:xfrm>
              <a:custGeom>
                <a:avLst/>
                <a:gdLst/>
                <a:ahLst/>
                <a:cxnLst/>
                <a:rect l="l" t="t" r="r" b="b"/>
                <a:pathLst>
                  <a:path w="9782" h="13866" extrusionOk="0">
                    <a:moveTo>
                      <a:pt x="9705" y="1"/>
                    </a:moveTo>
                    <a:cubicBezTo>
                      <a:pt x="9681" y="1"/>
                      <a:pt x="9660" y="15"/>
                      <a:pt x="9655" y="48"/>
                    </a:cubicBezTo>
                    <a:cubicBezTo>
                      <a:pt x="9536" y="632"/>
                      <a:pt x="9369" y="1215"/>
                      <a:pt x="9226" y="1810"/>
                    </a:cubicBezTo>
                    <a:cubicBezTo>
                      <a:pt x="9083" y="2394"/>
                      <a:pt x="8929" y="2977"/>
                      <a:pt x="8750" y="3561"/>
                    </a:cubicBezTo>
                    <a:cubicBezTo>
                      <a:pt x="8405" y="4716"/>
                      <a:pt x="7964" y="5847"/>
                      <a:pt x="7417" y="6930"/>
                    </a:cubicBezTo>
                    <a:cubicBezTo>
                      <a:pt x="6416" y="8871"/>
                      <a:pt x="5059" y="10633"/>
                      <a:pt x="3297" y="11954"/>
                    </a:cubicBezTo>
                    <a:cubicBezTo>
                      <a:pt x="2344" y="12657"/>
                      <a:pt x="1285" y="13228"/>
                      <a:pt x="142" y="13598"/>
                    </a:cubicBezTo>
                    <a:cubicBezTo>
                      <a:pt x="0" y="13652"/>
                      <a:pt x="38" y="13865"/>
                      <a:pt x="173" y="13865"/>
                    </a:cubicBezTo>
                    <a:cubicBezTo>
                      <a:pt x="185" y="13865"/>
                      <a:pt x="199" y="13864"/>
                      <a:pt x="213" y="13859"/>
                    </a:cubicBezTo>
                    <a:cubicBezTo>
                      <a:pt x="2273" y="13193"/>
                      <a:pt x="4083" y="11895"/>
                      <a:pt x="5500" y="10276"/>
                    </a:cubicBezTo>
                    <a:cubicBezTo>
                      <a:pt x="7047" y="8490"/>
                      <a:pt x="8119" y="6359"/>
                      <a:pt x="8845" y="4120"/>
                    </a:cubicBezTo>
                    <a:cubicBezTo>
                      <a:pt x="9060" y="3465"/>
                      <a:pt x="9250" y="2799"/>
                      <a:pt x="9405" y="2120"/>
                    </a:cubicBezTo>
                    <a:cubicBezTo>
                      <a:pt x="9488" y="1798"/>
                      <a:pt x="9548" y="1465"/>
                      <a:pt x="9607" y="1132"/>
                    </a:cubicBezTo>
                    <a:cubicBezTo>
                      <a:pt x="9679" y="775"/>
                      <a:pt x="9714" y="429"/>
                      <a:pt x="9774" y="84"/>
                    </a:cubicBezTo>
                    <a:cubicBezTo>
                      <a:pt x="9781" y="34"/>
                      <a:pt x="9741" y="1"/>
                      <a:pt x="9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3"/>
              <p:cNvSpPr/>
              <p:nvPr/>
            </p:nvSpPr>
            <p:spPr>
              <a:xfrm>
                <a:off x="5054809" y="2163045"/>
                <a:ext cx="91328" cy="282897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7490" extrusionOk="0">
                    <a:moveTo>
                      <a:pt x="1581" y="365"/>
                    </a:moveTo>
                    <a:lnTo>
                      <a:pt x="1581" y="365"/>
                    </a:lnTo>
                    <a:cubicBezTo>
                      <a:pt x="1842" y="1241"/>
                      <a:pt x="2099" y="2129"/>
                      <a:pt x="2132" y="3047"/>
                    </a:cubicBezTo>
                    <a:cubicBezTo>
                      <a:pt x="2144" y="3547"/>
                      <a:pt x="2084" y="4047"/>
                      <a:pt x="1941" y="4523"/>
                    </a:cubicBezTo>
                    <a:cubicBezTo>
                      <a:pt x="1798" y="5011"/>
                      <a:pt x="1560" y="5440"/>
                      <a:pt x="1322" y="5881"/>
                    </a:cubicBezTo>
                    <a:cubicBezTo>
                      <a:pt x="1091" y="6285"/>
                      <a:pt x="852" y="6682"/>
                      <a:pt x="618" y="7083"/>
                    </a:cubicBezTo>
                    <a:lnTo>
                      <a:pt x="618" y="7083"/>
                    </a:lnTo>
                    <a:cubicBezTo>
                      <a:pt x="611" y="6666"/>
                      <a:pt x="445" y="6255"/>
                      <a:pt x="394" y="5845"/>
                    </a:cubicBezTo>
                    <a:cubicBezTo>
                      <a:pt x="322" y="5369"/>
                      <a:pt x="310" y="4892"/>
                      <a:pt x="358" y="4416"/>
                    </a:cubicBezTo>
                    <a:cubicBezTo>
                      <a:pt x="441" y="3452"/>
                      <a:pt x="703" y="2499"/>
                      <a:pt x="1072" y="1606"/>
                    </a:cubicBezTo>
                    <a:cubicBezTo>
                      <a:pt x="1250" y="1192"/>
                      <a:pt x="1460" y="794"/>
                      <a:pt x="1581" y="365"/>
                    </a:cubicBezTo>
                    <a:close/>
                    <a:moveTo>
                      <a:pt x="1564" y="0"/>
                    </a:moveTo>
                    <a:cubicBezTo>
                      <a:pt x="1534" y="0"/>
                      <a:pt x="1507" y="18"/>
                      <a:pt x="1501" y="58"/>
                    </a:cubicBezTo>
                    <a:cubicBezTo>
                      <a:pt x="1417" y="547"/>
                      <a:pt x="1179" y="999"/>
                      <a:pt x="977" y="1452"/>
                    </a:cubicBezTo>
                    <a:cubicBezTo>
                      <a:pt x="786" y="1892"/>
                      <a:pt x="608" y="2344"/>
                      <a:pt x="465" y="2797"/>
                    </a:cubicBezTo>
                    <a:cubicBezTo>
                      <a:pt x="179" y="3702"/>
                      <a:pt x="1" y="4666"/>
                      <a:pt x="84" y="5619"/>
                    </a:cubicBezTo>
                    <a:cubicBezTo>
                      <a:pt x="108" y="5893"/>
                      <a:pt x="155" y="6166"/>
                      <a:pt x="215" y="6440"/>
                    </a:cubicBezTo>
                    <a:cubicBezTo>
                      <a:pt x="274" y="6714"/>
                      <a:pt x="358" y="6988"/>
                      <a:pt x="334" y="7286"/>
                    </a:cubicBezTo>
                    <a:cubicBezTo>
                      <a:pt x="329" y="7367"/>
                      <a:pt x="382" y="7408"/>
                      <a:pt x="443" y="7414"/>
                    </a:cubicBezTo>
                    <a:lnTo>
                      <a:pt x="443" y="7414"/>
                    </a:lnTo>
                    <a:cubicBezTo>
                      <a:pt x="446" y="7458"/>
                      <a:pt x="486" y="7489"/>
                      <a:pt x="527" y="7489"/>
                    </a:cubicBezTo>
                    <a:cubicBezTo>
                      <a:pt x="552" y="7489"/>
                      <a:pt x="577" y="7478"/>
                      <a:pt x="596" y="7452"/>
                    </a:cubicBezTo>
                    <a:cubicBezTo>
                      <a:pt x="906" y="7024"/>
                      <a:pt x="1179" y="6571"/>
                      <a:pt x="1441" y="6107"/>
                    </a:cubicBezTo>
                    <a:cubicBezTo>
                      <a:pt x="1691" y="5666"/>
                      <a:pt x="1941" y="5214"/>
                      <a:pt x="2108" y="4726"/>
                    </a:cubicBezTo>
                    <a:cubicBezTo>
                      <a:pt x="2418" y="3785"/>
                      <a:pt x="2310" y="2737"/>
                      <a:pt x="2108" y="1785"/>
                    </a:cubicBezTo>
                    <a:cubicBezTo>
                      <a:pt x="1989" y="1201"/>
                      <a:pt x="1810" y="630"/>
                      <a:pt x="1644" y="58"/>
                    </a:cubicBezTo>
                    <a:cubicBezTo>
                      <a:pt x="1631" y="21"/>
                      <a:pt x="1597" y="0"/>
                      <a:pt x="15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3"/>
              <p:cNvSpPr/>
              <p:nvPr/>
            </p:nvSpPr>
            <p:spPr>
              <a:xfrm>
                <a:off x="4948522" y="2274394"/>
                <a:ext cx="302991" cy="234892"/>
              </a:xfrm>
              <a:custGeom>
                <a:avLst/>
                <a:gdLst/>
                <a:ahLst/>
                <a:cxnLst/>
                <a:rect l="l" t="t" r="r" b="b"/>
                <a:pathLst>
                  <a:path w="8022" h="6219" extrusionOk="0">
                    <a:moveTo>
                      <a:pt x="331" y="354"/>
                    </a:moveTo>
                    <a:cubicBezTo>
                      <a:pt x="979" y="761"/>
                      <a:pt x="1515" y="1351"/>
                      <a:pt x="1874" y="2016"/>
                    </a:cubicBezTo>
                    <a:cubicBezTo>
                      <a:pt x="2291" y="2802"/>
                      <a:pt x="2481" y="3695"/>
                      <a:pt x="2612" y="4564"/>
                    </a:cubicBezTo>
                    <a:cubicBezTo>
                      <a:pt x="2673" y="5003"/>
                      <a:pt x="2708" y="5442"/>
                      <a:pt x="2747" y="5873"/>
                    </a:cubicBezTo>
                    <a:lnTo>
                      <a:pt x="2747" y="5873"/>
                    </a:lnTo>
                    <a:cubicBezTo>
                      <a:pt x="2715" y="5853"/>
                      <a:pt x="2675" y="5834"/>
                      <a:pt x="2636" y="5814"/>
                    </a:cubicBezTo>
                    <a:cubicBezTo>
                      <a:pt x="2303" y="5623"/>
                      <a:pt x="1981" y="5397"/>
                      <a:pt x="1684" y="5135"/>
                    </a:cubicBezTo>
                    <a:cubicBezTo>
                      <a:pt x="1398" y="4885"/>
                      <a:pt x="1136" y="4611"/>
                      <a:pt x="933" y="4278"/>
                    </a:cubicBezTo>
                    <a:cubicBezTo>
                      <a:pt x="707" y="3897"/>
                      <a:pt x="564" y="3480"/>
                      <a:pt x="469" y="3040"/>
                    </a:cubicBezTo>
                    <a:cubicBezTo>
                      <a:pt x="362" y="2528"/>
                      <a:pt x="350" y="2004"/>
                      <a:pt x="374" y="1480"/>
                    </a:cubicBezTo>
                    <a:cubicBezTo>
                      <a:pt x="393" y="1097"/>
                      <a:pt x="419" y="722"/>
                      <a:pt x="331" y="354"/>
                    </a:cubicBezTo>
                    <a:close/>
                    <a:moveTo>
                      <a:pt x="7609" y="2832"/>
                    </a:moveTo>
                    <a:lnTo>
                      <a:pt x="7609" y="2832"/>
                    </a:lnTo>
                    <a:cubicBezTo>
                      <a:pt x="7380" y="3120"/>
                      <a:pt x="7148" y="3404"/>
                      <a:pt x="6922" y="3695"/>
                    </a:cubicBezTo>
                    <a:cubicBezTo>
                      <a:pt x="6648" y="4040"/>
                      <a:pt x="6387" y="4397"/>
                      <a:pt x="6077" y="4719"/>
                    </a:cubicBezTo>
                    <a:cubicBezTo>
                      <a:pt x="5541" y="5266"/>
                      <a:pt x="4851" y="5647"/>
                      <a:pt x="4112" y="5838"/>
                    </a:cubicBezTo>
                    <a:cubicBezTo>
                      <a:pt x="3796" y="5919"/>
                      <a:pt x="3473" y="5966"/>
                      <a:pt x="3148" y="5979"/>
                    </a:cubicBezTo>
                    <a:lnTo>
                      <a:pt x="3148" y="5979"/>
                    </a:lnTo>
                    <a:cubicBezTo>
                      <a:pt x="3164" y="5955"/>
                      <a:pt x="3180" y="5931"/>
                      <a:pt x="3196" y="5909"/>
                    </a:cubicBezTo>
                    <a:cubicBezTo>
                      <a:pt x="3767" y="5195"/>
                      <a:pt x="4410" y="4492"/>
                      <a:pt x="5136" y="3909"/>
                    </a:cubicBezTo>
                    <a:cubicBezTo>
                      <a:pt x="5834" y="3340"/>
                      <a:pt x="6725" y="3013"/>
                      <a:pt x="7609" y="2832"/>
                    </a:cubicBezTo>
                    <a:close/>
                    <a:moveTo>
                      <a:pt x="137" y="0"/>
                    </a:moveTo>
                    <a:cubicBezTo>
                      <a:pt x="67" y="0"/>
                      <a:pt x="1" y="60"/>
                      <a:pt x="29" y="135"/>
                    </a:cubicBezTo>
                    <a:cubicBezTo>
                      <a:pt x="195" y="563"/>
                      <a:pt x="171" y="1028"/>
                      <a:pt x="136" y="1468"/>
                    </a:cubicBezTo>
                    <a:cubicBezTo>
                      <a:pt x="100" y="1944"/>
                      <a:pt x="112" y="2409"/>
                      <a:pt x="195" y="2873"/>
                    </a:cubicBezTo>
                    <a:cubicBezTo>
                      <a:pt x="267" y="3337"/>
                      <a:pt x="398" y="3802"/>
                      <a:pt x="612" y="4207"/>
                    </a:cubicBezTo>
                    <a:cubicBezTo>
                      <a:pt x="791" y="4552"/>
                      <a:pt x="1029" y="4861"/>
                      <a:pt x="1303" y="5135"/>
                    </a:cubicBezTo>
                    <a:cubicBezTo>
                      <a:pt x="1588" y="5409"/>
                      <a:pt x="1910" y="5647"/>
                      <a:pt x="2243" y="5850"/>
                    </a:cubicBezTo>
                    <a:cubicBezTo>
                      <a:pt x="2399" y="5939"/>
                      <a:pt x="2565" y="6038"/>
                      <a:pt x="2732" y="6119"/>
                    </a:cubicBezTo>
                    <a:lnTo>
                      <a:pt x="2732" y="6119"/>
                    </a:lnTo>
                    <a:cubicBezTo>
                      <a:pt x="2745" y="6163"/>
                      <a:pt x="2781" y="6202"/>
                      <a:pt x="2838" y="6207"/>
                    </a:cubicBezTo>
                    <a:cubicBezTo>
                      <a:pt x="2938" y="6214"/>
                      <a:pt x="3038" y="6218"/>
                      <a:pt x="3138" y="6218"/>
                    </a:cubicBezTo>
                    <a:cubicBezTo>
                      <a:pt x="3825" y="6218"/>
                      <a:pt x="4511" y="6042"/>
                      <a:pt x="5124" y="5731"/>
                    </a:cubicBezTo>
                    <a:cubicBezTo>
                      <a:pt x="5470" y="5552"/>
                      <a:pt x="5803" y="5326"/>
                      <a:pt x="6089" y="5052"/>
                    </a:cubicBezTo>
                    <a:cubicBezTo>
                      <a:pt x="6422" y="4754"/>
                      <a:pt x="6684" y="4385"/>
                      <a:pt x="6958" y="4040"/>
                    </a:cubicBezTo>
                    <a:cubicBezTo>
                      <a:pt x="7291" y="3599"/>
                      <a:pt x="7625" y="3171"/>
                      <a:pt x="7958" y="2730"/>
                    </a:cubicBezTo>
                    <a:cubicBezTo>
                      <a:pt x="8022" y="2656"/>
                      <a:pt x="7943" y="2572"/>
                      <a:pt x="7866" y="2572"/>
                    </a:cubicBezTo>
                    <a:cubicBezTo>
                      <a:pt x="7857" y="2572"/>
                      <a:pt x="7848" y="2573"/>
                      <a:pt x="7839" y="2575"/>
                    </a:cubicBezTo>
                    <a:cubicBezTo>
                      <a:pt x="7006" y="2754"/>
                      <a:pt x="6172" y="2968"/>
                      <a:pt x="5446" y="3433"/>
                    </a:cubicBezTo>
                    <a:cubicBezTo>
                      <a:pt x="5077" y="3659"/>
                      <a:pt x="4743" y="3945"/>
                      <a:pt x="4422" y="4254"/>
                    </a:cubicBezTo>
                    <a:cubicBezTo>
                      <a:pt x="4101" y="4564"/>
                      <a:pt x="3779" y="4897"/>
                      <a:pt x="3481" y="5231"/>
                    </a:cubicBezTo>
                    <a:cubicBezTo>
                      <a:pt x="3339" y="5397"/>
                      <a:pt x="3196" y="5576"/>
                      <a:pt x="3053" y="5743"/>
                    </a:cubicBezTo>
                    <a:cubicBezTo>
                      <a:pt x="3029" y="5790"/>
                      <a:pt x="2993" y="5826"/>
                      <a:pt x="2958" y="5873"/>
                    </a:cubicBezTo>
                    <a:cubicBezTo>
                      <a:pt x="2950" y="5888"/>
                      <a:pt x="2929" y="5917"/>
                      <a:pt x="2911" y="5937"/>
                    </a:cubicBezTo>
                    <a:lnTo>
                      <a:pt x="2911" y="5937"/>
                    </a:lnTo>
                    <a:cubicBezTo>
                      <a:pt x="2911" y="5046"/>
                      <a:pt x="2814" y="4157"/>
                      <a:pt x="2600" y="3290"/>
                    </a:cubicBezTo>
                    <a:cubicBezTo>
                      <a:pt x="2374" y="2421"/>
                      <a:pt x="1993" y="1599"/>
                      <a:pt x="1374" y="932"/>
                    </a:cubicBezTo>
                    <a:cubicBezTo>
                      <a:pt x="1029" y="563"/>
                      <a:pt x="636" y="254"/>
                      <a:pt x="195" y="16"/>
                    </a:cubicBezTo>
                    <a:cubicBezTo>
                      <a:pt x="177" y="5"/>
                      <a:pt x="15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43"/>
              <p:cNvSpPr/>
              <p:nvPr/>
            </p:nvSpPr>
            <p:spPr>
              <a:xfrm>
                <a:off x="4891564" y="2390578"/>
                <a:ext cx="338684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6527" extrusionOk="0">
                    <a:moveTo>
                      <a:pt x="373" y="306"/>
                    </a:moveTo>
                    <a:cubicBezTo>
                      <a:pt x="989" y="763"/>
                      <a:pt x="1613" y="1267"/>
                      <a:pt x="2084" y="1893"/>
                    </a:cubicBezTo>
                    <a:cubicBezTo>
                      <a:pt x="2644" y="2607"/>
                      <a:pt x="2870" y="3464"/>
                      <a:pt x="2906" y="4369"/>
                    </a:cubicBezTo>
                    <a:cubicBezTo>
                      <a:pt x="2916" y="4803"/>
                      <a:pt x="2892" y="5237"/>
                      <a:pt x="2855" y="5671"/>
                    </a:cubicBezTo>
                    <a:lnTo>
                      <a:pt x="2855" y="5671"/>
                    </a:lnTo>
                    <a:cubicBezTo>
                      <a:pt x="2766" y="5561"/>
                      <a:pt x="2657" y="5462"/>
                      <a:pt x="2549" y="5369"/>
                    </a:cubicBezTo>
                    <a:cubicBezTo>
                      <a:pt x="2394" y="5238"/>
                      <a:pt x="2239" y="5107"/>
                      <a:pt x="2072" y="4976"/>
                    </a:cubicBezTo>
                    <a:cubicBezTo>
                      <a:pt x="1751" y="4714"/>
                      <a:pt x="1429" y="4464"/>
                      <a:pt x="1144" y="4155"/>
                    </a:cubicBezTo>
                    <a:cubicBezTo>
                      <a:pt x="858" y="3857"/>
                      <a:pt x="620" y="3500"/>
                      <a:pt x="501" y="3095"/>
                    </a:cubicBezTo>
                    <a:cubicBezTo>
                      <a:pt x="358" y="2643"/>
                      <a:pt x="346" y="2166"/>
                      <a:pt x="358" y="1702"/>
                    </a:cubicBezTo>
                    <a:cubicBezTo>
                      <a:pt x="368" y="1237"/>
                      <a:pt x="396" y="771"/>
                      <a:pt x="373" y="306"/>
                    </a:cubicBezTo>
                    <a:close/>
                    <a:moveTo>
                      <a:pt x="7001" y="4162"/>
                    </a:moveTo>
                    <a:cubicBezTo>
                      <a:pt x="7104" y="4162"/>
                      <a:pt x="7207" y="4164"/>
                      <a:pt x="7311" y="4167"/>
                    </a:cubicBezTo>
                    <a:cubicBezTo>
                      <a:pt x="7712" y="4176"/>
                      <a:pt x="8113" y="4201"/>
                      <a:pt x="8507" y="4223"/>
                    </a:cubicBezTo>
                    <a:lnTo>
                      <a:pt x="8507" y="4223"/>
                    </a:lnTo>
                    <a:cubicBezTo>
                      <a:pt x="8224" y="4447"/>
                      <a:pt x="7942" y="4666"/>
                      <a:pt x="7668" y="4893"/>
                    </a:cubicBezTo>
                    <a:cubicBezTo>
                      <a:pt x="7311" y="5179"/>
                      <a:pt x="6966" y="5464"/>
                      <a:pt x="6573" y="5703"/>
                    </a:cubicBezTo>
                    <a:cubicBezTo>
                      <a:pt x="5971" y="6070"/>
                      <a:pt x="5272" y="6306"/>
                      <a:pt x="4560" y="6306"/>
                    </a:cubicBezTo>
                    <a:cubicBezTo>
                      <a:pt x="4442" y="6306"/>
                      <a:pt x="4323" y="6300"/>
                      <a:pt x="4204" y="6286"/>
                    </a:cubicBezTo>
                    <a:cubicBezTo>
                      <a:pt x="3795" y="6234"/>
                      <a:pt x="3415" y="6108"/>
                      <a:pt x="3070" y="5908"/>
                    </a:cubicBezTo>
                    <a:lnTo>
                      <a:pt x="3070" y="5908"/>
                    </a:lnTo>
                    <a:cubicBezTo>
                      <a:pt x="3619" y="5425"/>
                      <a:pt x="4174" y="4931"/>
                      <a:pt x="4835" y="4595"/>
                    </a:cubicBezTo>
                    <a:cubicBezTo>
                      <a:pt x="5525" y="4250"/>
                      <a:pt x="6253" y="4162"/>
                      <a:pt x="7001" y="4162"/>
                    </a:cubicBezTo>
                    <a:close/>
                    <a:moveTo>
                      <a:pt x="269" y="1"/>
                    </a:moveTo>
                    <a:cubicBezTo>
                      <a:pt x="215" y="1"/>
                      <a:pt x="158" y="48"/>
                      <a:pt x="167" y="95"/>
                    </a:cubicBezTo>
                    <a:cubicBezTo>
                      <a:pt x="239" y="1059"/>
                      <a:pt x="1" y="2035"/>
                      <a:pt x="215" y="2976"/>
                    </a:cubicBezTo>
                    <a:cubicBezTo>
                      <a:pt x="417" y="3833"/>
                      <a:pt x="1025" y="4452"/>
                      <a:pt x="1691" y="4988"/>
                    </a:cubicBezTo>
                    <a:cubicBezTo>
                      <a:pt x="1870" y="5143"/>
                      <a:pt x="2049" y="5286"/>
                      <a:pt x="2227" y="5429"/>
                    </a:cubicBezTo>
                    <a:cubicBezTo>
                      <a:pt x="2430" y="5595"/>
                      <a:pt x="2644" y="5750"/>
                      <a:pt x="2775" y="5976"/>
                    </a:cubicBezTo>
                    <a:cubicBezTo>
                      <a:pt x="2788" y="6003"/>
                      <a:pt x="2809" y="6019"/>
                      <a:pt x="2834" y="6028"/>
                    </a:cubicBezTo>
                    <a:lnTo>
                      <a:pt x="2834" y="6028"/>
                    </a:lnTo>
                    <a:cubicBezTo>
                      <a:pt x="3355" y="6368"/>
                      <a:pt x="3962" y="6526"/>
                      <a:pt x="4574" y="6526"/>
                    </a:cubicBezTo>
                    <a:cubicBezTo>
                      <a:pt x="4797" y="6526"/>
                      <a:pt x="5020" y="6505"/>
                      <a:pt x="5239" y="6465"/>
                    </a:cubicBezTo>
                    <a:cubicBezTo>
                      <a:pt x="6144" y="6286"/>
                      <a:pt x="6882" y="5798"/>
                      <a:pt x="7585" y="5238"/>
                    </a:cubicBezTo>
                    <a:cubicBezTo>
                      <a:pt x="8025" y="4893"/>
                      <a:pt x="8454" y="4548"/>
                      <a:pt x="8883" y="4202"/>
                    </a:cubicBezTo>
                    <a:cubicBezTo>
                      <a:pt x="8966" y="4143"/>
                      <a:pt x="8895" y="4012"/>
                      <a:pt x="8799" y="4012"/>
                    </a:cubicBezTo>
                    <a:cubicBezTo>
                      <a:pt x="8209" y="3988"/>
                      <a:pt x="7608" y="3933"/>
                      <a:pt x="7013" y="3933"/>
                    </a:cubicBezTo>
                    <a:cubicBezTo>
                      <a:pt x="6709" y="3933"/>
                      <a:pt x="6407" y="3948"/>
                      <a:pt x="6109" y="3988"/>
                    </a:cubicBezTo>
                    <a:cubicBezTo>
                      <a:pt x="5275" y="4095"/>
                      <a:pt x="4537" y="4464"/>
                      <a:pt x="3870" y="4953"/>
                    </a:cubicBezTo>
                    <a:cubicBezTo>
                      <a:pt x="3568" y="5170"/>
                      <a:pt x="3288" y="5409"/>
                      <a:pt x="3013" y="5648"/>
                    </a:cubicBezTo>
                    <a:lnTo>
                      <a:pt x="3013" y="5648"/>
                    </a:lnTo>
                    <a:cubicBezTo>
                      <a:pt x="3148" y="4811"/>
                      <a:pt x="3154" y="3936"/>
                      <a:pt x="2918" y="3119"/>
                    </a:cubicBezTo>
                    <a:cubicBezTo>
                      <a:pt x="2680" y="2250"/>
                      <a:pt x="2132" y="1547"/>
                      <a:pt x="1465" y="940"/>
                    </a:cubicBezTo>
                    <a:cubicBezTo>
                      <a:pt x="1096" y="607"/>
                      <a:pt x="703" y="321"/>
                      <a:pt x="310" y="11"/>
                    </a:cubicBezTo>
                    <a:cubicBezTo>
                      <a:pt x="298" y="4"/>
                      <a:pt x="284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43"/>
              <p:cNvSpPr/>
              <p:nvPr/>
            </p:nvSpPr>
            <p:spPr>
              <a:xfrm>
                <a:off x="4837590" y="2489727"/>
                <a:ext cx="304502" cy="268205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7101" extrusionOk="0">
                    <a:moveTo>
                      <a:pt x="279" y="282"/>
                    </a:moveTo>
                    <a:cubicBezTo>
                      <a:pt x="569" y="547"/>
                      <a:pt x="843" y="816"/>
                      <a:pt x="1108" y="1101"/>
                    </a:cubicBezTo>
                    <a:cubicBezTo>
                      <a:pt x="1418" y="1423"/>
                      <a:pt x="1727" y="1768"/>
                      <a:pt x="1977" y="2137"/>
                    </a:cubicBezTo>
                    <a:cubicBezTo>
                      <a:pt x="2454" y="2899"/>
                      <a:pt x="2585" y="3828"/>
                      <a:pt x="2442" y="4697"/>
                    </a:cubicBezTo>
                    <a:cubicBezTo>
                      <a:pt x="2372" y="5124"/>
                      <a:pt x="2228" y="5526"/>
                      <a:pt x="2085" y="5932"/>
                    </a:cubicBezTo>
                    <a:lnTo>
                      <a:pt x="2085" y="5932"/>
                    </a:lnTo>
                    <a:cubicBezTo>
                      <a:pt x="1846" y="5289"/>
                      <a:pt x="1332" y="4815"/>
                      <a:pt x="918" y="4292"/>
                    </a:cubicBezTo>
                    <a:cubicBezTo>
                      <a:pt x="656" y="3959"/>
                      <a:pt x="441" y="3590"/>
                      <a:pt x="322" y="3173"/>
                    </a:cubicBezTo>
                    <a:cubicBezTo>
                      <a:pt x="191" y="2720"/>
                      <a:pt x="203" y="2256"/>
                      <a:pt x="227" y="1780"/>
                    </a:cubicBezTo>
                    <a:cubicBezTo>
                      <a:pt x="248" y="1284"/>
                      <a:pt x="260" y="779"/>
                      <a:pt x="279" y="282"/>
                    </a:cubicBezTo>
                    <a:close/>
                    <a:moveTo>
                      <a:pt x="5583" y="5128"/>
                    </a:moveTo>
                    <a:cubicBezTo>
                      <a:pt x="5912" y="5128"/>
                      <a:pt x="6241" y="5162"/>
                      <a:pt x="6573" y="5233"/>
                    </a:cubicBezTo>
                    <a:cubicBezTo>
                      <a:pt x="6952" y="5312"/>
                      <a:pt x="7314" y="5426"/>
                      <a:pt x="7681" y="5544"/>
                    </a:cubicBezTo>
                    <a:lnTo>
                      <a:pt x="7681" y="5544"/>
                    </a:lnTo>
                    <a:cubicBezTo>
                      <a:pt x="7399" y="5766"/>
                      <a:pt x="7115" y="5986"/>
                      <a:pt x="6823" y="6197"/>
                    </a:cubicBezTo>
                    <a:cubicBezTo>
                      <a:pt x="6514" y="6423"/>
                      <a:pt x="6180" y="6649"/>
                      <a:pt x="5811" y="6769"/>
                    </a:cubicBezTo>
                    <a:cubicBezTo>
                      <a:pt x="5565" y="6845"/>
                      <a:pt x="5304" y="6873"/>
                      <a:pt x="5044" y="6873"/>
                    </a:cubicBezTo>
                    <a:cubicBezTo>
                      <a:pt x="4902" y="6873"/>
                      <a:pt x="4760" y="6865"/>
                      <a:pt x="4621" y="6852"/>
                    </a:cubicBezTo>
                    <a:cubicBezTo>
                      <a:pt x="4216" y="6816"/>
                      <a:pt x="3811" y="6721"/>
                      <a:pt x="3418" y="6602"/>
                    </a:cubicBezTo>
                    <a:cubicBezTo>
                      <a:pt x="3019" y="6472"/>
                      <a:pt x="2629" y="6314"/>
                      <a:pt x="2241" y="6152"/>
                    </a:cubicBezTo>
                    <a:lnTo>
                      <a:pt x="2241" y="6152"/>
                    </a:lnTo>
                    <a:cubicBezTo>
                      <a:pt x="2895" y="5839"/>
                      <a:pt x="3552" y="5516"/>
                      <a:pt x="4240" y="5316"/>
                    </a:cubicBezTo>
                    <a:cubicBezTo>
                      <a:pt x="4687" y="5192"/>
                      <a:pt x="5134" y="5128"/>
                      <a:pt x="5583" y="5128"/>
                    </a:cubicBezTo>
                    <a:close/>
                    <a:moveTo>
                      <a:pt x="197" y="0"/>
                    </a:moveTo>
                    <a:cubicBezTo>
                      <a:pt x="155" y="0"/>
                      <a:pt x="116" y="34"/>
                      <a:pt x="108" y="89"/>
                    </a:cubicBezTo>
                    <a:cubicBezTo>
                      <a:pt x="96" y="601"/>
                      <a:pt x="60" y="1101"/>
                      <a:pt x="49" y="1613"/>
                    </a:cubicBezTo>
                    <a:cubicBezTo>
                      <a:pt x="25" y="2077"/>
                      <a:pt x="1" y="2554"/>
                      <a:pt x="96" y="3018"/>
                    </a:cubicBezTo>
                    <a:cubicBezTo>
                      <a:pt x="180" y="3435"/>
                      <a:pt x="358" y="3828"/>
                      <a:pt x="596" y="4173"/>
                    </a:cubicBezTo>
                    <a:cubicBezTo>
                      <a:pt x="811" y="4483"/>
                      <a:pt x="1072" y="4756"/>
                      <a:pt x="1311" y="5054"/>
                    </a:cubicBezTo>
                    <a:cubicBezTo>
                      <a:pt x="1584" y="5387"/>
                      <a:pt x="1834" y="5745"/>
                      <a:pt x="1954" y="6161"/>
                    </a:cubicBezTo>
                    <a:cubicBezTo>
                      <a:pt x="1954" y="6167"/>
                      <a:pt x="1956" y="6173"/>
                      <a:pt x="1958" y="6178"/>
                    </a:cubicBezTo>
                    <a:lnTo>
                      <a:pt x="1958" y="6178"/>
                    </a:lnTo>
                    <a:cubicBezTo>
                      <a:pt x="1945" y="6220"/>
                      <a:pt x="1959" y="6268"/>
                      <a:pt x="2013" y="6292"/>
                    </a:cubicBezTo>
                    <a:cubicBezTo>
                      <a:pt x="2799" y="6626"/>
                      <a:pt x="3597" y="6947"/>
                      <a:pt x="4442" y="7054"/>
                    </a:cubicBezTo>
                    <a:cubicBezTo>
                      <a:pt x="4642" y="7083"/>
                      <a:pt x="4851" y="7100"/>
                      <a:pt x="5058" y="7100"/>
                    </a:cubicBezTo>
                    <a:cubicBezTo>
                      <a:pt x="5283" y="7100"/>
                      <a:pt x="5506" y="7080"/>
                      <a:pt x="5716" y="7030"/>
                    </a:cubicBezTo>
                    <a:cubicBezTo>
                      <a:pt x="6109" y="6935"/>
                      <a:pt x="6466" y="6721"/>
                      <a:pt x="6799" y="6495"/>
                    </a:cubicBezTo>
                    <a:cubicBezTo>
                      <a:pt x="7204" y="6209"/>
                      <a:pt x="7609" y="5899"/>
                      <a:pt x="8002" y="5578"/>
                    </a:cubicBezTo>
                    <a:cubicBezTo>
                      <a:pt x="8061" y="5530"/>
                      <a:pt x="8026" y="5423"/>
                      <a:pt x="7942" y="5399"/>
                    </a:cubicBezTo>
                    <a:cubicBezTo>
                      <a:pt x="7175" y="5155"/>
                      <a:pt x="6384" y="4911"/>
                      <a:pt x="5560" y="4911"/>
                    </a:cubicBezTo>
                    <a:cubicBezTo>
                      <a:pt x="5540" y="4911"/>
                      <a:pt x="5521" y="4911"/>
                      <a:pt x="5502" y="4911"/>
                    </a:cubicBezTo>
                    <a:cubicBezTo>
                      <a:pt x="4716" y="4911"/>
                      <a:pt x="3954" y="5149"/>
                      <a:pt x="3239" y="5459"/>
                    </a:cubicBezTo>
                    <a:cubicBezTo>
                      <a:pt x="2913" y="5595"/>
                      <a:pt x="2600" y="5745"/>
                      <a:pt x="2290" y="5903"/>
                    </a:cubicBezTo>
                    <a:lnTo>
                      <a:pt x="2290" y="5903"/>
                    </a:lnTo>
                    <a:cubicBezTo>
                      <a:pt x="2619" y="5167"/>
                      <a:pt x="2760" y="4307"/>
                      <a:pt x="2656" y="3518"/>
                    </a:cubicBezTo>
                    <a:cubicBezTo>
                      <a:pt x="2608" y="3078"/>
                      <a:pt x="2477" y="2649"/>
                      <a:pt x="2275" y="2268"/>
                    </a:cubicBezTo>
                    <a:cubicBezTo>
                      <a:pt x="2049" y="1851"/>
                      <a:pt x="1739" y="1506"/>
                      <a:pt x="1430" y="1161"/>
                    </a:cubicBezTo>
                    <a:cubicBezTo>
                      <a:pt x="1061" y="768"/>
                      <a:pt x="668" y="387"/>
                      <a:pt x="263" y="30"/>
                    </a:cubicBezTo>
                    <a:cubicBezTo>
                      <a:pt x="243" y="9"/>
                      <a:pt x="219" y="0"/>
                      <a:pt x="1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43"/>
              <p:cNvSpPr/>
              <p:nvPr/>
            </p:nvSpPr>
            <p:spPr>
              <a:xfrm>
                <a:off x="4768356" y="2575430"/>
                <a:ext cx="267600" cy="287807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7620" extrusionOk="0">
                    <a:moveTo>
                      <a:pt x="614" y="402"/>
                    </a:moveTo>
                    <a:lnTo>
                      <a:pt x="614" y="402"/>
                    </a:lnTo>
                    <a:cubicBezTo>
                      <a:pt x="1156" y="1024"/>
                      <a:pt x="1681" y="1680"/>
                      <a:pt x="1893" y="2487"/>
                    </a:cubicBezTo>
                    <a:cubicBezTo>
                      <a:pt x="2108" y="3273"/>
                      <a:pt x="2036" y="4119"/>
                      <a:pt x="1715" y="4869"/>
                    </a:cubicBezTo>
                    <a:cubicBezTo>
                      <a:pt x="1553" y="5258"/>
                      <a:pt x="1331" y="5599"/>
                      <a:pt x="1060" y="5926"/>
                    </a:cubicBezTo>
                    <a:lnTo>
                      <a:pt x="1060" y="5926"/>
                    </a:lnTo>
                    <a:cubicBezTo>
                      <a:pt x="856" y="5654"/>
                      <a:pt x="693" y="5344"/>
                      <a:pt x="560" y="5023"/>
                    </a:cubicBezTo>
                    <a:cubicBezTo>
                      <a:pt x="405" y="4666"/>
                      <a:pt x="274" y="4285"/>
                      <a:pt x="238" y="3904"/>
                    </a:cubicBezTo>
                    <a:cubicBezTo>
                      <a:pt x="155" y="3095"/>
                      <a:pt x="381" y="2297"/>
                      <a:pt x="512" y="1511"/>
                    </a:cubicBezTo>
                    <a:cubicBezTo>
                      <a:pt x="578" y="1145"/>
                      <a:pt x="622" y="771"/>
                      <a:pt x="614" y="402"/>
                    </a:cubicBezTo>
                    <a:close/>
                    <a:moveTo>
                      <a:pt x="3294" y="5801"/>
                    </a:moveTo>
                    <a:cubicBezTo>
                      <a:pt x="4128" y="5801"/>
                      <a:pt x="4960" y="5956"/>
                      <a:pt x="5727" y="6274"/>
                    </a:cubicBezTo>
                    <a:cubicBezTo>
                      <a:pt x="6066" y="6409"/>
                      <a:pt x="6389" y="6576"/>
                      <a:pt x="6690" y="6781"/>
                    </a:cubicBezTo>
                    <a:lnTo>
                      <a:pt x="6690" y="6781"/>
                    </a:lnTo>
                    <a:cubicBezTo>
                      <a:pt x="6395" y="6890"/>
                      <a:pt x="6132" y="7069"/>
                      <a:pt x="5846" y="7202"/>
                    </a:cubicBezTo>
                    <a:cubicBezTo>
                      <a:pt x="5569" y="7329"/>
                      <a:pt x="5270" y="7382"/>
                      <a:pt x="4971" y="7382"/>
                    </a:cubicBezTo>
                    <a:cubicBezTo>
                      <a:pt x="4821" y="7382"/>
                      <a:pt x="4672" y="7369"/>
                      <a:pt x="4525" y="7345"/>
                    </a:cubicBezTo>
                    <a:cubicBezTo>
                      <a:pt x="4072" y="7274"/>
                      <a:pt x="3656" y="7119"/>
                      <a:pt x="3239" y="6964"/>
                    </a:cubicBezTo>
                    <a:cubicBezTo>
                      <a:pt x="2882" y="6833"/>
                      <a:pt x="2536" y="6714"/>
                      <a:pt x="2191" y="6583"/>
                    </a:cubicBezTo>
                    <a:cubicBezTo>
                      <a:pt x="1871" y="6463"/>
                      <a:pt x="1542" y="6318"/>
                      <a:pt x="1261" y="6112"/>
                    </a:cubicBezTo>
                    <a:lnTo>
                      <a:pt x="1261" y="6112"/>
                    </a:lnTo>
                    <a:cubicBezTo>
                      <a:pt x="1917" y="5906"/>
                      <a:pt x="2606" y="5801"/>
                      <a:pt x="3294" y="5801"/>
                    </a:cubicBezTo>
                    <a:close/>
                    <a:moveTo>
                      <a:pt x="490" y="0"/>
                    </a:moveTo>
                    <a:cubicBezTo>
                      <a:pt x="434" y="0"/>
                      <a:pt x="373" y="43"/>
                      <a:pt x="381" y="106"/>
                    </a:cubicBezTo>
                    <a:cubicBezTo>
                      <a:pt x="477" y="987"/>
                      <a:pt x="227" y="1833"/>
                      <a:pt x="96" y="2690"/>
                    </a:cubicBezTo>
                    <a:cubicBezTo>
                      <a:pt x="36" y="3083"/>
                      <a:pt x="0" y="3476"/>
                      <a:pt x="36" y="3880"/>
                    </a:cubicBezTo>
                    <a:cubicBezTo>
                      <a:pt x="72" y="4273"/>
                      <a:pt x="179" y="4630"/>
                      <a:pt x="322" y="5000"/>
                    </a:cubicBezTo>
                    <a:cubicBezTo>
                      <a:pt x="484" y="5383"/>
                      <a:pt x="670" y="5766"/>
                      <a:pt x="921" y="6105"/>
                    </a:cubicBezTo>
                    <a:lnTo>
                      <a:pt x="921" y="6105"/>
                    </a:lnTo>
                    <a:cubicBezTo>
                      <a:pt x="927" y="6122"/>
                      <a:pt x="937" y="6139"/>
                      <a:pt x="953" y="6154"/>
                    </a:cubicBezTo>
                    <a:cubicBezTo>
                      <a:pt x="1524" y="6655"/>
                      <a:pt x="2298" y="6857"/>
                      <a:pt x="3001" y="7119"/>
                    </a:cubicBezTo>
                    <a:cubicBezTo>
                      <a:pt x="3638" y="7352"/>
                      <a:pt x="4309" y="7620"/>
                      <a:pt x="4994" y="7620"/>
                    </a:cubicBezTo>
                    <a:cubicBezTo>
                      <a:pt x="5217" y="7620"/>
                      <a:pt x="5442" y="7591"/>
                      <a:pt x="5668" y="7524"/>
                    </a:cubicBezTo>
                    <a:cubicBezTo>
                      <a:pt x="6132" y="7381"/>
                      <a:pt x="6501" y="7047"/>
                      <a:pt x="6977" y="6940"/>
                    </a:cubicBezTo>
                    <a:cubicBezTo>
                      <a:pt x="7085" y="6916"/>
                      <a:pt x="7085" y="6774"/>
                      <a:pt x="7001" y="6726"/>
                    </a:cubicBezTo>
                    <a:cubicBezTo>
                      <a:pt x="5943" y="5944"/>
                      <a:pt x="4625" y="5575"/>
                      <a:pt x="3310" y="5575"/>
                    </a:cubicBezTo>
                    <a:cubicBezTo>
                      <a:pt x="2983" y="5575"/>
                      <a:pt x="2656" y="5597"/>
                      <a:pt x="2334" y="5643"/>
                    </a:cubicBezTo>
                    <a:cubicBezTo>
                      <a:pt x="2006" y="5686"/>
                      <a:pt x="1684" y="5754"/>
                      <a:pt x="1363" y="5847"/>
                    </a:cubicBezTo>
                    <a:lnTo>
                      <a:pt x="1363" y="5847"/>
                    </a:lnTo>
                    <a:cubicBezTo>
                      <a:pt x="1842" y="5310"/>
                      <a:pt x="2112" y="4588"/>
                      <a:pt x="2203" y="3892"/>
                    </a:cubicBezTo>
                    <a:cubicBezTo>
                      <a:pt x="2310" y="2999"/>
                      <a:pt x="2108" y="2118"/>
                      <a:pt x="1620" y="1356"/>
                    </a:cubicBezTo>
                    <a:cubicBezTo>
                      <a:pt x="1322" y="880"/>
                      <a:pt x="941" y="451"/>
                      <a:pt x="560" y="35"/>
                    </a:cubicBezTo>
                    <a:cubicBezTo>
                      <a:pt x="544" y="11"/>
                      <a:pt x="518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43"/>
              <p:cNvSpPr/>
              <p:nvPr/>
            </p:nvSpPr>
            <p:spPr>
              <a:xfrm>
                <a:off x="4982969" y="2344951"/>
                <a:ext cx="75653" cy="156821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4152" extrusionOk="0">
                    <a:moveTo>
                      <a:pt x="104" y="1"/>
                    </a:moveTo>
                    <a:cubicBezTo>
                      <a:pt x="50" y="1"/>
                      <a:pt x="0" y="42"/>
                      <a:pt x="21" y="112"/>
                    </a:cubicBezTo>
                    <a:cubicBezTo>
                      <a:pt x="522" y="1493"/>
                      <a:pt x="1129" y="2862"/>
                      <a:pt x="1891" y="4125"/>
                    </a:cubicBezTo>
                    <a:cubicBezTo>
                      <a:pt x="1902" y="4144"/>
                      <a:pt x="1919" y="4152"/>
                      <a:pt x="1935" y="4152"/>
                    </a:cubicBezTo>
                    <a:cubicBezTo>
                      <a:pt x="1969" y="4152"/>
                      <a:pt x="2002" y="4117"/>
                      <a:pt x="1986" y="4077"/>
                    </a:cubicBezTo>
                    <a:cubicBezTo>
                      <a:pt x="1307" y="2767"/>
                      <a:pt x="688" y="1446"/>
                      <a:pt x="200" y="65"/>
                    </a:cubicBezTo>
                    <a:cubicBezTo>
                      <a:pt x="181" y="21"/>
                      <a:pt x="141" y="1"/>
                      <a:pt x="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43"/>
              <p:cNvSpPr/>
              <p:nvPr/>
            </p:nvSpPr>
            <p:spPr>
              <a:xfrm>
                <a:off x="4921781" y="2446895"/>
                <a:ext cx="79921" cy="160107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4239" extrusionOk="0">
                    <a:moveTo>
                      <a:pt x="95" y="0"/>
                    </a:moveTo>
                    <a:cubicBezTo>
                      <a:pt x="45" y="0"/>
                      <a:pt x="1" y="62"/>
                      <a:pt x="46" y="116"/>
                    </a:cubicBezTo>
                    <a:cubicBezTo>
                      <a:pt x="296" y="366"/>
                      <a:pt x="451" y="723"/>
                      <a:pt x="618" y="1033"/>
                    </a:cubicBezTo>
                    <a:cubicBezTo>
                      <a:pt x="784" y="1366"/>
                      <a:pt x="951" y="1711"/>
                      <a:pt x="1106" y="2045"/>
                    </a:cubicBezTo>
                    <a:cubicBezTo>
                      <a:pt x="1260" y="2402"/>
                      <a:pt x="1403" y="2747"/>
                      <a:pt x="1546" y="3104"/>
                    </a:cubicBezTo>
                    <a:cubicBezTo>
                      <a:pt x="1677" y="3462"/>
                      <a:pt x="1772" y="3819"/>
                      <a:pt x="1903" y="4176"/>
                    </a:cubicBezTo>
                    <a:cubicBezTo>
                      <a:pt x="1923" y="4219"/>
                      <a:pt x="1963" y="4239"/>
                      <a:pt x="2002" y="4239"/>
                    </a:cubicBezTo>
                    <a:cubicBezTo>
                      <a:pt x="2060" y="4239"/>
                      <a:pt x="2115" y="4195"/>
                      <a:pt x="2094" y="4116"/>
                    </a:cubicBezTo>
                    <a:cubicBezTo>
                      <a:pt x="1999" y="3747"/>
                      <a:pt x="1844" y="3378"/>
                      <a:pt x="1713" y="3009"/>
                    </a:cubicBezTo>
                    <a:cubicBezTo>
                      <a:pt x="1582" y="2652"/>
                      <a:pt x="1427" y="2307"/>
                      <a:pt x="1272" y="1949"/>
                    </a:cubicBezTo>
                    <a:cubicBezTo>
                      <a:pt x="1118" y="1592"/>
                      <a:pt x="939" y="1247"/>
                      <a:pt x="760" y="902"/>
                    </a:cubicBezTo>
                    <a:cubicBezTo>
                      <a:pt x="594" y="580"/>
                      <a:pt x="415" y="271"/>
                      <a:pt x="141" y="21"/>
                    </a:cubicBezTo>
                    <a:cubicBezTo>
                      <a:pt x="127" y="6"/>
                      <a:pt x="111" y="0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43"/>
              <p:cNvSpPr/>
              <p:nvPr/>
            </p:nvSpPr>
            <p:spPr>
              <a:xfrm>
                <a:off x="4998871" y="2565043"/>
                <a:ext cx="164375" cy="51405"/>
              </a:xfrm>
              <a:custGeom>
                <a:avLst/>
                <a:gdLst/>
                <a:ahLst/>
                <a:cxnLst/>
                <a:rect l="l" t="t" r="r" b="b"/>
                <a:pathLst>
                  <a:path w="4352" h="1361" extrusionOk="0">
                    <a:moveTo>
                      <a:pt x="4220" y="0"/>
                    </a:moveTo>
                    <a:cubicBezTo>
                      <a:pt x="3887" y="0"/>
                      <a:pt x="3530" y="95"/>
                      <a:pt x="3208" y="179"/>
                    </a:cubicBezTo>
                    <a:cubicBezTo>
                      <a:pt x="2863" y="274"/>
                      <a:pt x="2517" y="381"/>
                      <a:pt x="2184" y="500"/>
                    </a:cubicBezTo>
                    <a:cubicBezTo>
                      <a:pt x="1827" y="607"/>
                      <a:pt x="1482" y="726"/>
                      <a:pt x="1136" y="845"/>
                    </a:cubicBezTo>
                    <a:cubicBezTo>
                      <a:pt x="958" y="893"/>
                      <a:pt x="791" y="965"/>
                      <a:pt x="612" y="1024"/>
                    </a:cubicBezTo>
                    <a:cubicBezTo>
                      <a:pt x="422" y="1084"/>
                      <a:pt x="255" y="1167"/>
                      <a:pt x="77" y="1238"/>
                    </a:cubicBezTo>
                    <a:cubicBezTo>
                      <a:pt x="1" y="1260"/>
                      <a:pt x="24" y="1361"/>
                      <a:pt x="82" y="1361"/>
                    </a:cubicBezTo>
                    <a:cubicBezTo>
                      <a:pt x="88" y="1361"/>
                      <a:pt x="94" y="1360"/>
                      <a:pt x="101" y="1357"/>
                    </a:cubicBezTo>
                    <a:cubicBezTo>
                      <a:pt x="279" y="1298"/>
                      <a:pt x="458" y="1274"/>
                      <a:pt x="636" y="1215"/>
                    </a:cubicBezTo>
                    <a:cubicBezTo>
                      <a:pt x="815" y="1155"/>
                      <a:pt x="993" y="1096"/>
                      <a:pt x="1172" y="1048"/>
                    </a:cubicBezTo>
                    <a:cubicBezTo>
                      <a:pt x="1517" y="929"/>
                      <a:pt x="1863" y="810"/>
                      <a:pt x="2208" y="703"/>
                    </a:cubicBezTo>
                    <a:cubicBezTo>
                      <a:pt x="2541" y="584"/>
                      <a:pt x="2875" y="476"/>
                      <a:pt x="3220" y="393"/>
                    </a:cubicBezTo>
                    <a:cubicBezTo>
                      <a:pt x="3375" y="345"/>
                      <a:pt x="3541" y="310"/>
                      <a:pt x="3708" y="274"/>
                    </a:cubicBezTo>
                    <a:cubicBezTo>
                      <a:pt x="3887" y="238"/>
                      <a:pt x="4065" y="226"/>
                      <a:pt x="4244" y="191"/>
                    </a:cubicBezTo>
                    <a:cubicBezTo>
                      <a:pt x="4351" y="167"/>
                      <a:pt x="4327" y="0"/>
                      <a:pt x="4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43"/>
              <p:cNvSpPr/>
              <p:nvPr/>
            </p:nvSpPr>
            <p:spPr>
              <a:xfrm>
                <a:off x="4861688" y="2537735"/>
                <a:ext cx="56240" cy="182014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4819" extrusionOk="0">
                    <a:moveTo>
                      <a:pt x="69" y="1"/>
                    </a:moveTo>
                    <a:cubicBezTo>
                      <a:pt x="38" y="1"/>
                      <a:pt x="1" y="35"/>
                      <a:pt x="18" y="68"/>
                    </a:cubicBezTo>
                    <a:cubicBezTo>
                      <a:pt x="696" y="1557"/>
                      <a:pt x="1161" y="3128"/>
                      <a:pt x="1339" y="4747"/>
                    </a:cubicBezTo>
                    <a:cubicBezTo>
                      <a:pt x="1345" y="4795"/>
                      <a:pt x="1384" y="4819"/>
                      <a:pt x="1420" y="4819"/>
                    </a:cubicBezTo>
                    <a:cubicBezTo>
                      <a:pt x="1455" y="4819"/>
                      <a:pt x="1488" y="4795"/>
                      <a:pt x="1482" y="4747"/>
                    </a:cubicBezTo>
                    <a:cubicBezTo>
                      <a:pt x="1316" y="3104"/>
                      <a:pt x="863" y="1485"/>
                      <a:pt x="101" y="21"/>
                    </a:cubicBezTo>
                    <a:cubicBezTo>
                      <a:pt x="94" y="7"/>
                      <a:pt x="82" y="1"/>
                      <a:pt x="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3"/>
              <p:cNvSpPr/>
              <p:nvPr/>
            </p:nvSpPr>
            <p:spPr>
              <a:xfrm>
                <a:off x="4916115" y="2705778"/>
                <a:ext cx="169738" cy="21302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564" extrusionOk="0">
                    <a:moveTo>
                      <a:pt x="3075" y="1"/>
                    </a:moveTo>
                    <a:cubicBezTo>
                      <a:pt x="2066" y="1"/>
                      <a:pt x="1058" y="138"/>
                      <a:pt x="89" y="417"/>
                    </a:cubicBezTo>
                    <a:cubicBezTo>
                      <a:pt x="1" y="439"/>
                      <a:pt x="25" y="563"/>
                      <a:pt x="104" y="563"/>
                    </a:cubicBezTo>
                    <a:cubicBezTo>
                      <a:pt x="110" y="563"/>
                      <a:pt x="117" y="562"/>
                      <a:pt x="125" y="560"/>
                    </a:cubicBezTo>
                    <a:cubicBezTo>
                      <a:pt x="1126" y="269"/>
                      <a:pt x="2165" y="126"/>
                      <a:pt x="3210" y="126"/>
                    </a:cubicBezTo>
                    <a:cubicBezTo>
                      <a:pt x="3618" y="126"/>
                      <a:pt x="4027" y="148"/>
                      <a:pt x="4435" y="191"/>
                    </a:cubicBezTo>
                    <a:cubicBezTo>
                      <a:pt x="4438" y="192"/>
                      <a:pt x="4441" y="192"/>
                      <a:pt x="4444" y="192"/>
                    </a:cubicBezTo>
                    <a:cubicBezTo>
                      <a:pt x="4494" y="192"/>
                      <a:pt x="4491" y="95"/>
                      <a:pt x="4435" y="84"/>
                    </a:cubicBezTo>
                    <a:cubicBezTo>
                      <a:pt x="3984" y="29"/>
                      <a:pt x="3529" y="1"/>
                      <a:pt x="30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3"/>
              <p:cNvSpPr/>
              <p:nvPr/>
            </p:nvSpPr>
            <p:spPr>
              <a:xfrm>
                <a:off x="4800008" y="2631596"/>
                <a:ext cx="21907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6" extrusionOk="0">
                    <a:moveTo>
                      <a:pt x="72" y="0"/>
                    </a:moveTo>
                    <a:cubicBezTo>
                      <a:pt x="37" y="0"/>
                      <a:pt x="1" y="33"/>
                      <a:pt x="8" y="84"/>
                    </a:cubicBezTo>
                    <a:cubicBezTo>
                      <a:pt x="139" y="810"/>
                      <a:pt x="246" y="1536"/>
                      <a:pt x="282" y="2274"/>
                    </a:cubicBezTo>
                    <a:cubicBezTo>
                      <a:pt x="317" y="3001"/>
                      <a:pt x="293" y="3739"/>
                      <a:pt x="198" y="4465"/>
                    </a:cubicBezTo>
                    <a:cubicBezTo>
                      <a:pt x="192" y="4519"/>
                      <a:pt x="237" y="4545"/>
                      <a:pt x="285" y="4545"/>
                    </a:cubicBezTo>
                    <a:cubicBezTo>
                      <a:pt x="332" y="4545"/>
                      <a:pt x="383" y="4519"/>
                      <a:pt x="389" y="4465"/>
                    </a:cubicBezTo>
                    <a:cubicBezTo>
                      <a:pt x="579" y="3001"/>
                      <a:pt x="532" y="1465"/>
                      <a:pt x="127" y="48"/>
                    </a:cubicBezTo>
                    <a:cubicBezTo>
                      <a:pt x="117" y="15"/>
                      <a:pt x="95" y="0"/>
                      <a:pt x="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3"/>
              <p:cNvSpPr/>
              <p:nvPr/>
            </p:nvSpPr>
            <p:spPr>
              <a:xfrm>
                <a:off x="4813757" y="2801566"/>
                <a:ext cx="163582" cy="27081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717" extrusionOk="0">
                    <a:moveTo>
                      <a:pt x="132" y="1"/>
                    </a:moveTo>
                    <a:cubicBezTo>
                      <a:pt x="1" y="1"/>
                      <a:pt x="1" y="203"/>
                      <a:pt x="132" y="203"/>
                    </a:cubicBezTo>
                    <a:cubicBezTo>
                      <a:pt x="1513" y="251"/>
                      <a:pt x="2882" y="429"/>
                      <a:pt x="4228" y="715"/>
                    </a:cubicBezTo>
                    <a:cubicBezTo>
                      <a:pt x="4231" y="716"/>
                      <a:pt x="4235" y="716"/>
                      <a:pt x="4239" y="716"/>
                    </a:cubicBezTo>
                    <a:cubicBezTo>
                      <a:pt x="4302" y="716"/>
                      <a:pt x="4331" y="619"/>
                      <a:pt x="4263" y="608"/>
                    </a:cubicBezTo>
                    <a:lnTo>
                      <a:pt x="4263" y="596"/>
                    </a:lnTo>
                    <a:cubicBezTo>
                      <a:pt x="3918" y="513"/>
                      <a:pt x="3585" y="418"/>
                      <a:pt x="3239" y="346"/>
                    </a:cubicBezTo>
                    <a:cubicBezTo>
                      <a:pt x="2894" y="287"/>
                      <a:pt x="2549" y="227"/>
                      <a:pt x="2204" y="179"/>
                    </a:cubicBezTo>
                    <a:cubicBezTo>
                      <a:pt x="1513" y="84"/>
                      <a:pt x="822" y="25"/>
                      <a:pt x="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43"/>
            <p:cNvSpPr/>
            <p:nvPr/>
          </p:nvSpPr>
          <p:spPr>
            <a:xfrm>
              <a:off x="4581732" y="2506082"/>
              <a:ext cx="839703" cy="1354546"/>
            </a:xfrm>
            <a:custGeom>
              <a:avLst/>
              <a:gdLst/>
              <a:ahLst/>
              <a:cxnLst/>
              <a:rect l="l" t="t" r="r" b="b"/>
              <a:pathLst>
                <a:path w="22232" h="35863" extrusionOk="0">
                  <a:moveTo>
                    <a:pt x="20061" y="1"/>
                  </a:moveTo>
                  <a:cubicBezTo>
                    <a:pt x="19596" y="1"/>
                    <a:pt x="19063" y="263"/>
                    <a:pt x="18562" y="1121"/>
                  </a:cubicBezTo>
                  <a:cubicBezTo>
                    <a:pt x="17264" y="3323"/>
                    <a:pt x="15621" y="5931"/>
                    <a:pt x="15062" y="6609"/>
                  </a:cubicBezTo>
                  <a:cubicBezTo>
                    <a:pt x="14514" y="7300"/>
                    <a:pt x="12490" y="7979"/>
                    <a:pt x="12490" y="7979"/>
                  </a:cubicBezTo>
                  <a:cubicBezTo>
                    <a:pt x="12490" y="7979"/>
                    <a:pt x="12203" y="7832"/>
                    <a:pt x="11727" y="7832"/>
                  </a:cubicBezTo>
                  <a:cubicBezTo>
                    <a:pt x="11163" y="7832"/>
                    <a:pt x="10331" y="8038"/>
                    <a:pt x="9394" y="8943"/>
                  </a:cubicBezTo>
                  <a:cubicBezTo>
                    <a:pt x="7680" y="10610"/>
                    <a:pt x="4025" y="10384"/>
                    <a:pt x="2310" y="11527"/>
                  </a:cubicBezTo>
                  <a:cubicBezTo>
                    <a:pt x="584" y="12658"/>
                    <a:pt x="0" y="12586"/>
                    <a:pt x="536" y="17146"/>
                  </a:cubicBezTo>
                  <a:cubicBezTo>
                    <a:pt x="1072" y="21695"/>
                    <a:pt x="36" y="35863"/>
                    <a:pt x="36" y="35863"/>
                  </a:cubicBezTo>
                  <a:lnTo>
                    <a:pt x="10633" y="35863"/>
                  </a:lnTo>
                  <a:lnTo>
                    <a:pt x="10633" y="35851"/>
                  </a:lnTo>
                  <a:cubicBezTo>
                    <a:pt x="10633" y="35851"/>
                    <a:pt x="6644" y="23742"/>
                    <a:pt x="8132" y="19587"/>
                  </a:cubicBezTo>
                  <a:cubicBezTo>
                    <a:pt x="9621" y="15444"/>
                    <a:pt x="12764" y="14634"/>
                    <a:pt x="14764" y="12943"/>
                  </a:cubicBezTo>
                  <a:cubicBezTo>
                    <a:pt x="16764" y="11241"/>
                    <a:pt x="17657" y="10419"/>
                    <a:pt x="17586" y="9812"/>
                  </a:cubicBezTo>
                  <a:cubicBezTo>
                    <a:pt x="17586" y="9812"/>
                    <a:pt x="20729" y="4942"/>
                    <a:pt x="21586" y="4002"/>
                  </a:cubicBezTo>
                  <a:cubicBezTo>
                    <a:pt x="22231" y="3303"/>
                    <a:pt x="21494" y="2786"/>
                    <a:pt x="20867" y="2786"/>
                  </a:cubicBezTo>
                  <a:cubicBezTo>
                    <a:pt x="20660" y="2786"/>
                    <a:pt x="20466" y="2842"/>
                    <a:pt x="20336" y="2966"/>
                  </a:cubicBezTo>
                  <a:lnTo>
                    <a:pt x="21348" y="644"/>
                  </a:lnTo>
                  <a:cubicBezTo>
                    <a:pt x="21348" y="644"/>
                    <a:pt x="20789" y="1"/>
                    <a:pt x="20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6" name="Google Shape;2486;p43"/>
            <p:cNvGrpSpPr/>
            <p:nvPr/>
          </p:nvGrpSpPr>
          <p:grpSpPr>
            <a:xfrm>
              <a:off x="4574517" y="2508198"/>
              <a:ext cx="840992" cy="1355815"/>
              <a:chOff x="4574517" y="2508198"/>
              <a:chExt cx="840992" cy="1355815"/>
            </a:xfrm>
          </p:grpSpPr>
          <p:grpSp>
            <p:nvGrpSpPr>
              <p:cNvPr id="2487" name="Google Shape;2487;p43"/>
              <p:cNvGrpSpPr/>
              <p:nvPr/>
            </p:nvGrpSpPr>
            <p:grpSpPr>
              <a:xfrm>
                <a:off x="4595216" y="2508198"/>
                <a:ext cx="820294" cy="1355815"/>
                <a:chOff x="4595216" y="2508198"/>
                <a:chExt cx="820294" cy="1355815"/>
              </a:xfrm>
            </p:grpSpPr>
            <p:sp>
              <p:nvSpPr>
                <p:cNvPr id="2488" name="Google Shape;2488;p43"/>
                <p:cNvSpPr/>
                <p:nvPr/>
              </p:nvSpPr>
              <p:spPr>
                <a:xfrm>
                  <a:off x="4595216" y="2794050"/>
                  <a:ext cx="498753" cy="38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5" h="10181" extrusionOk="0">
                      <a:moveTo>
                        <a:pt x="11582" y="1"/>
                      </a:moveTo>
                      <a:cubicBezTo>
                        <a:pt x="10804" y="1"/>
                        <a:pt x="10043" y="323"/>
                        <a:pt x="9406" y="747"/>
                      </a:cubicBezTo>
                      <a:cubicBezTo>
                        <a:pt x="9013" y="1021"/>
                        <a:pt x="8644" y="1319"/>
                        <a:pt x="8228" y="1557"/>
                      </a:cubicBezTo>
                      <a:cubicBezTo>
                        <a:pt x="7811" y="1819"/>
                        <a:pt x="7359" y="2021"/>
                        <a:pt x="6894" y="2188"/>
                      </a:cubicBezTo>
                      <a:cubicBezTo>
                        <a:pt x="5965" y="2522"/>
                        <a:pt x="4989" y="2664"/>
                        <a:pt x="4037" y="2903"/>
                      </a:cubicBezTo>
                      <a:cubicBezTo>
                        <a:pt x="3108" y="3129"/>
                        <a:pt x="2215" y="3486"/>
                        <a:pt x="1453" y="4057"/>
                      </a:cubicBezTo>
                      <a:cubicBezTo>
                        <a:pt x="1084" y="4331"/>
                        <a:pt x="715" y="4641"/>
                        <a:pt x="465" y="5022"/>
                      </a:cubicBezTo>
                      <a:cubicBezTo>
                        <a:pt x="215" y="5391"/>
                        <a:pt x="108" y="5831"/>
                        <a:pt x="48" y="6260"/>
                      </a:cubicBezTo>
                      <a:cubicBezTo>
                        <a:pt x="0" y="6736"/>
                        <a:pt x="24" y="7201"/>
                        <a:pt x="36" y="7677"/>
                      </a:cubicBezTo>
                      <a:cubicBezTo>
                        <a:pt x="48" y="8213"/>
                        <a:pt x="60" y="8748"/>
                        <a:pt x="84" y="9284"/>
                      </a:cubicBezTo>
                      <a:cubicBezTo>
                        <a:pt x="96" y="9546"/>
                        <a:pt x="108" y="9808"/>
                        <a:pt x="120" y="10082"/>
                      </a:cubicBezTo>
                      <a:cubicBezTo>
                        <a:pt x="120" y="10147"/>
                        <a:pt x="170" y="10180"/>
                        <a:pt x="221" y="10180"/>
                      </a:cubicBezTo>
                      <a:cubicBezTo>
                        <a:pt x="271" y="10180"/>
                        <a:pt x="322" y="10147"/>
                        <a:pt x="322" y="10082"/>
                      </a:cubicBezTo>
                      <a:cubicBezTo>
                        <a:pt x="310" y="9070"/>
                        <a:pt x="262" y="8058"/>
                        <a:pt x="250" y="7046"/>
                      </a:cubicBezTo>
                      <a:cubicBezTo>
                        <a:pt x="250" y="6617"/>
                        <a:pt x="262" y="6177"/>
                        <a:pt x="393" y="5748"/>
                      </a:cubicBezTo>
                      <a:cubicBezTo>
                        <a:pt x="536" y="5319"/>
                        <a:pt x="798" y="4974"/>
                        <a:pt x="1132" y="4677"/>
                      </a:cubicBezTo>
                      <a:cubicBezTo>
                        <a:pt x="1798" y="4046"/>
                        <a:pt x="2608" y="3605"/>
                        <a:pt x="3477" y="3331"/>
                      </a:cubicBezTo>
                      <a:cubicBezTo>
                        <a:pt x="4382" y="3057"/>
                        <a:pt x="5311" y="2926"/>
                        <a:pt x="6216" y="2688"/>
                      </a:cubicBezTo>
                      <a:cubicBezTo>
                        <a:pt x="7120" y="2438"/>
                        <a:pt x="7990" y="2069"/>
                        <a:pt x="8775" y="1533"/>
                      </a:cubicBezTo>
                      <a:cubicBezTo>
                        <a:pt x="9144" y="1283"/>
                        <a:pt x="9514" y="998"/>
                        <a:pt x="9906" y="759"/>
                      </a:cubicBezTo>
                      <a:cubicBezTo>
                        <a:pt x="10311" y="521"/>
                        <a:pt x="10752" y="355"/>
                        <a:pt x="11216" y="307"/>
                      </a:cubicBezTo>
                      <a:cubicBezTo>
                        <a:pt x="11361" y="287"/>
                        <a:pt x="11516" y="272"/>
                        <a:pt x="11671" y="272"/>
                      </a:cubicBezTo>
                      <a:cubicBezTo>
                        <a:pt x="11975" y="272"/>
                        <a:pt x="12282" y="328"/>
                        <a:pt x="12526" y="509"/>
                      </a:cubicBezTo>
                      <a:cubicBezTo>
                        <a:pt x="12681" y="628"/>
                        <a:pt x="12812" y="807"/>
                        <a:pt x="12835" y="998"/>
                      </a:cubicBezTo>
                      <a:cubicBezTo>
                        <a:pt x="12859" y="1212"/>
                        <a:pt x="12776" y="1426"/>
                        <a:pt x="12657" y="1593"/>
                      </a:cubicBezTo>
                      <a:cubicBezTo>
                        <a:pt x="12395" y="1950"/>
                        <a:pt x="11966" y="2164"/>
                        <a:pt x="11609" y="2402"/>
                      </a:cubicBezTo>
                      <a:cubicBezTo>
                        <a:pt x="11252" y="2641"/>
                        <a:pt x="10895" y="2867"/>
                        <a:pt x="10549" y="3105"/>
                      </a:cubicBezTo>
                      <a:cubicBezTo>
                        <a:pt x="9144" y="4046"/>
                        <a:pt x="7763" y="5069"/>
                        <a:pt x="6727" y="6415"/>
                      </a:cubicBezTo>
                      <a:cubicBezTo>
                        <a:pt x="6608" y="6582"/>
                        <a:pt x="6501" y="6760"/>
                        <a:pt x="6394" y="6951"/>
                      </a:cubicBezTo>
                      <a:cubicBezTo>
                        <a:pt x="6368" y="7004"/>
                        <a:pt x="6420" y="7076"/>
                        <a:pt x="6473" y="7076"/>
                      </a:cubicBezTo>
                      <a:cubicBezTo>
                        <a:pt x="6491" y="7076"/>
                        <a:pt x="6510" y="7067"/>
                        <a:pt x="6525" y="7046"/>
                      </a:cubicBezTo>
                      <a:cubicBezTo>
                        <a:pt x="6811" y="6701"/>
                        <a:pt x="7073" y="6355"/>
                        <a:pt x="7370" y="6022"/>
                      </a:cubicBezTo>
                      <a:cubicBezTo>
                        <a:pt x="7668" y="5700"/>
                        <a:pt x="7990" y="5391"/>
                        <a:pt x="8311" y="5105"/>
                      </a:cubicBezTo>
                      <a:cubicBezTo>
                        <a:pt x="8990" y="4522"/>
                        <a:pt x="9704" y="3998"/>
                        <a:pt x="10454" y="3486"/>
                      </a:cubicBezTo>
                      <a:cubicBezTo>
                        <a:pt x="10811" y="3236"/>
                        <a:pt x="11192" y="2998"/>
                        <a:pt x="11561" y="2760"/>
                      </a:cubicBezTo>
                      <a:cubicBezTo>
                        <a:pt x="11931" y="2510"/>
                        <a:pt x="12335" y="2283"/>
                        <a:pt x="12657" y="1986"/>
                      </a:cubicBezTo>
                      <a:cubicBezTo>
                        <a:pt x="12978" y="1688"/>
                        <a:pt x="13204" y="1236"/>
                        <a:pt x="13062" y="807"/>
                      </a:cubicBezTo>
                      <a:cubicBezTo>
                        <a:pt x="12931" y="402"/>
                        <a:pt x="12538" y="140"/>
                        <a:pt x="12133" y="57"/>
                      </a:cubicBezTo>
                      <a:cubicBezTo>
                        <a:pt x="11949" y="18"/>
                        <a:pt x="11765" y="1"/>
                        <a:pt x="115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43"/>
                <p:cNvSpPr/>
                <p:nvPr/>
              </p:nvSpPr>
              <p:spPr>
                <a:xfrm>
                  <a:off x="4885143" y="2606327"/>
                  <a:ext cx="530366" cy="64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2" h="17009" extrusionOk="0">
                      <a:moveTo>
                        <a:pt x="12847" y="0"/>
                      </a:moveTo>
                      <a:cubicBezTo>
                        <a:pt x="12679" y="0"/>
                        <a:pt x="12504" y="33"/>
                        <a:pt x="12339" y="74"/>
                      </a:cubicBezTo>
                      <a:cubicBezTo>
                        <a:pt x="12206" y="107"/>
                        <a:pt x="12248" y="304"/>
                        <a:pt x="12378" y="304"/>
                      </a:cubicBezTo>
                      <a:cubicBezTo>
                        <a:pt x="12388" y="304"/>
                        <a:pt x="12399" y="303"/>
                        <a:pt x="12410" y="300"/>
                      </a:cubicBezTo>
                      <a:cubicBezTo>
                        <a:pt x="12555" y="262"/>
                        <a:pt x="12714" y="235"/>
                        <a:pt x="12871" y="235"/>
                      </a:cubicBezTo>
                      <a:cubicBezTo>
                        <a:pt x="13102" y="235"/>
                        <a:pt x="13329" y="292"/>
                        <a:pt x="13506" y="455"/>
                      </a:cubicBezTo>
                      <a:cubicBezTo>
                        <a:pt x="13625" y="562"/>
                        <a:pt x="13720" y="729"/>
                        <a:pt x="13720" y="907"/>
                      </a:cubicBezTo>
                      <a:cubicBezTo>
                        <a:pt x="13720" y="1098"/>
                        <a:pt x="13601" y="1253"/>
                        <a:pt x="13494" y="1407"/>
                      </a:cubicBezTo>
                      <a:cubicBezTo>
                        <a:pt x="13029" y="2050"/>
                        <a:pt x="12517" y="2681"/>
                        <a:pt x="12017" y="3301"/>
                      </a:cubicBezTo>
                      <a:cubicBezTo>
                        <a:pt x="11529" y="3920"/>
                        <a:pt x="11053" y="4527"/>
                        <a:pt x="10612" y="5182"/>
                      </a:cubicBezTo>
                      <a:cubicBezTo>
                        <a:pt x="10160" y="5848"/>
                        <a:pt x="9767" y="6551"/>
                        <a:pt x="9446" y="7289"/>
                      </a:cubicBezTo>
                      <a:cubicBezTo>
                        <a:pt x="9279" y="7646"/>
                        <a:pt x="9100" y="8003"/>
                        <a:pt x="8862" y="8325"/>
                      </a:cubicBezTo>
                      <a:cubicBezTo>
                        <a:pt x="8648" y="8611"/>
                        <a:pt x="8386" y="8873"/>
                        <a:pt x="8112" y="9111"/>
                      </a:cubicBezTo>
                      <a:cubicBezTo>
                        <a:pt x="7564" y="9599"/>
                        <a:pt x="6933" y="9980"/>
                        <a:pt x="6314" y="10373"/>
                      </a:cubicBezTo>
                      <a:cubicBezTo>
                        <a:pt x="5064" y="11147"/>
                        <a:pt x="3838" y="11980"/>
                        <a:pt x="2766" y="12980"/>
                      </a:cubicBezTo>
                      <a:cubicBezTo>
                        <a:pt x="1707" y="13957"/>
                        <a:pt x="766" y="15088"/>
                        <a:pt x="194" y="16421"/>
                      </a:cubicBezTo>
                      <a:cubicBezTo>
                        <a:pt x="123" y="16588"/>
                        <a:pt x="64" y="16743"/>
                        <a:pt x="16" y="16909"/>
                      </a:cubicBezTo>
                      <a:cubicBezTo>
                        <a:pt x="0" y="16964"/>
                        <a:pt x="52" y="17009"/>
                        <a:pt x="99" y="17009"/>
                      </a:cubicBezTo>
                      <a:cubicBezTo>
                        <a:pt x="123" y="17009"/>
                        <a:pt x="147" y="16997"/>
                        <a:pt x="159" y="16969"/>
                      </a:cubicBezTo>
                      <a:cubicBezTo>
                        <a:pt x="480" y="16302"/>
                        <a:pt x="814" y="15635"/>
                        <a:pt x="1242" y="15028"/>
                      </a:cubicBezTo>
                      <a:cubicBezTo>
                        <a:pt x="1671" y="14421"/>
                        <a:pt x="2183" y="13861"/>
                        <a:pt x="2719" y="13337"/>
                      </a:cubicBezTo>
                      <a:cubicBezTo>
                        <a:pt x="3814" y="12290"/>
                        <a:pt x="5064" y="11432"/>
                        <a:pt x="6350" y="10635"/>
                      </a:cubicBezTo>
                      <a:cubicBezTo>
                        <a:pt x="6981" y="10242"/>
                        <a:pt x="7624" y="9837"/>
                        <a:pt x="8207" y="9361"/>
                      </a:cubicBezTo>
                      <a:cubicBezTo>
                        <a:pt x="8803" y="8849"/>
                        <a:pt x="9267" y="8242"/>
                        <a:pt x="9589" y="7527"/>
                      </a:cubicBezTo>
                      <a:cubicBezTo>
                        <a:pt x="9767" y="7146"/>
                        <a:pt x="9934" y="6765"/>
                        <a:pt x="10136" y="6384"/>
                      </a:cubicBezTo>
                      <a:cubicBezTo>
                        <a:pt x="10339" y="6039"/>
                        <a:pt x="10553" y="5694"/>
                        <a:pt x="10779" y="5348"/>
                      </a:cubicBezTo>
                      <a:cubicBezTo>
                        <a:pt x="11243" y="4670"/>
                        <a:pt x="11744" y="4027"/>
                        <a:pt x="12256" y="3384"/>
                      </a:cubicBezTo>
                      <a:cubicBezTo>
                        <a:pt x="12756" y="2753"/>
                        <a:pt x="13268" y="2134"/>
                        <a:pt x="13744" y="1479"/>
                      </a:cubicBezTo>
                      <a:cubicBezTo>
                        <a:pt x="13958" y="1169"/>
                        <a:pt x="14041" y="824"/>
                        <a:pt x="13839" y="491"/>
                      </a:cubicBezTo>
                      <a:cubicBezTo>
                        <a:pt x="13637" y="169"/>
                        <a:pt x="13291" y="14"/>
                        <a:pt x="12922" y="3"/>
                      </a:cubicBezTo>
                      <a:cubicBezTo>
                        <a:pt x="12897" y="1"/>
                        <a:pt x="12872" y="0"/>
                        <a:pt x="128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490;p43"/>
                <p:cNvSpPr/>
                <p:nvPr/>
              </p:nvSpPr>
              <p:spPr>
                <a:xfrm>
                  <a:off x="5039512" y="2508198"/>
                  <a:ext cx="351714" cy="49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2" h="13012" extrusionOk="0">
                      <a:moveTo>
                        <a:pt x="7935" y="0"/>
                      </a:moveTo>
                      <a:cubicBezTo>
                        <a:pt x="7623" y="0"/>
                        <a:pt x="7315" y="55"/>
                        <a:pt x="7026" y="195"/>
                      </a:cubicBezTo>
                      <a:cubicBezTo>
                        <a:pt x="6680" y="362"/>
                        <a:pt x="6406" y="636"/>
                        <a:pt x="6192" y="946"/>
                      </a:cubicBezTo>
                      <a:cubicBezTo>
                        <a:pt x="5954" y="1267"/>
                        <a:pt x="5787" y="1636"/>
                        <a:pt x="5621" y="1993"/>
                      </a:cubicBezTo>
                      <a:cubicBezTo>
                        <a:pt x="5430" y="2422"/>
                        <a:pt x="5240" y="2827"/>
                        <a:pt x="5025" y="3232"/>
                      </a:cubicBezTo>
                      <a:cubicBezTo>
                        <a:pt x="4549" y="4113"/>
                        <a:pt x="3989" y="4958"/>
                        <a:pt x="3430" y="5791"/>
                      </a:cubicBezTo>
                      <a:cubicBezTo>
                        <a:pt x="3168" y="6172"/>
                        <a:pt x="2870" y="6553"/>
                        <a:pt x="2489" y="6827"/>
                      </a:cubicBezTo>
                      <a:cubicBezTo>
                        <a:pt x="2120" y="7101"/>
                        <a:pt x="1715" y="7292"/>
                        <a:pt x="1287" y="7458"/>
                      </a:cubicBezTo>
                      <a:cubicBezTo>
                        <a:pt x="1072" y="7530"/>
                        <a:pt x="858" y="7613"/>
                        <a:pt x="644" y="7684"/>
                      </a:cubicBezTo>
                      <a:cubicBezTo>
                        <a:pt x="514" y="7728"/>
                        <a:pt x="551" y="7917"/>
                        <a:pt x="665" y="7917"/>
                      </a:cubicBezTo>
                      <a:cubicBezTo>
                        <a:pt x="677" y="7917"/>
                        <a:pt x="690" y="7915"/>
                        <a:pt x="703" y="7911"/>
                      </a:cubicBezTo>
                      <a:cubicBezTo>
                        <a:pt x="1537" y="7625"/>
                        <a:pt x="2394" y="7327"/>
                        <a:pt x="3013" y="6684"/>
                      </a:cubicBezTo>
                      <a:cubicBezTo>
                        <a:pt x="3335" y="6363"/>
                        <a:pt x="3585" y="5982"/>
                        <a:pt x="3835" y="5613"/>
                      </a:cubicBezTo>
                      <a:cubicBezTo>
                        <a:pt x="4097" y="5208"/>
                        <a:pt x="4370" y="4791"/>
                        <a:pt x="4620" y="4386"/>
                      </a:cubicBezTo>
                      <a:cubicBezTo>
                        <a:pt x="4882" y="3958"/>
                        <a:pt x="5132" y="3541"/>
                        <a:pt x="5359" y="3101"/>
                      </a:cubicBezTo>
                      <a:cubicBezTo>
                        <a:pt x="5561" y="2708"/>
                        <a:pt x="5728" y="2315"/>
                        <a:pt x="5918" y="1922"/>
                      </a:cubicBezTo>
                      <a:cubicBezTo>
                        <a:pt x="6240" y="1231"/>
                        <a:pt x="6656" y="493"/>
                        <a:pt x="7454" y="291"/>
                      </a:cubicBezTo>
                      <a:cubicBezTo>
                        <a:pt x="7618" y="251"/>
                        <a:pt x="7786" y="232"/>
                        <a:pt x="7954" y="232"/>
                      </a:cubicBezTo>
                      <a:cubicBezTo>
                        <a:pt x="8236" y="232"/>
                        <a:pt x="8519" y="284"/>
                        <a:pt x="8788" y="374"/>
                      </a:cubicBezTo>
                      <a:cubicBezTo>
                        <a:pt x="8859" y="398"/>
                        <a:pt x="9038" y="434"/>
                        <a:pt x="9038" y="529"/>
                      </a:cubicBezTo>
                      <a:cubicBezTo>
                        <a:pt x="9026" y="636"/>
                        <a:pt x="8942" y="767"/>
                        <a:pt x="8907" y="874"/>
                      </a:cubicBezTo>
                      <a:cubicBezTo>
                        <a:pt x="8811" y="1112"/>
                        <a:pt x="8728" y="1350"/>
                        <a:pt x="8633" y="1600"/>
                      </a:cubicBezTo>
                      <a:cubicBezTo>
                        <a:pt x="8276" y="2553"/>
                        <a:pt x="7883" y="3493"/>
                        <a:pt x="7490" y="4434"/>
                      </a:cubicBezTo>
                      <a:cubicBezTo>
                        <a:pt x="7097" y="5375"/>
                        <a:pt x="6680" y="6303"/>
                        <a:pt x="6252" y="7220"/>
                      </a:cubicBezTo>
                      <a:cubicBezTo>
                        <a:pt x="6049" y="7661"/>
                        <a:pt x="5859" y="8113"/>
                        <a:pt x="5609" y="8518"/>
                      </a:cubicBezTo>
                      <a:cubicBezTo>
                        <a:pt x="5359" y="8923"/>
                        <a:pt x="5013" y="9220"/>
                        <a:pt x="4620" y="9494"/>
                      </a:cubicBezTo>
                      <a:cubicBezTo>
                        <a:pt x="3918" y="9994"/>
                        <a:pt x="3168" y="10423"/>
                        <a:pt x="2430" y="10875"/>
                      </a:cubicBezTo>
                      <a:cubicBezTo>
                        <a:pt x="1715" y="11328"/>
                        <a:pt x="989" y="11816"/>
                        <a:pt x="406" y="12447"/>
                      </a:cubicBezTo>
                      <a:cubicBezTo>
                        <a:pt x="275" y="12590"/>
                        <a:pt x="144" y="12745"/>
                        <a:pt x="37" y="12911"/>
                      </a:cubicBezTo>
                      <a:cubicBezTo>
                        <a:pt x="1" y="12965"/>
                        <a:pt x="45" y="13012"/>
                        <a:pt x="90" y="13012"/>
                      </a:cubicBezTo>
                      <a:cubicBezTo>
                        <a:pt x="105" y="13012"/>
                        <a:pt x="120" y="13007"/>
                        <a:pt x="132" y="12995"/>
                      </a:cubicBezTo>
                      <a:cubicBezTo>
                        <a:pt x="763" y="12364"/>
                        <a:pt x="1441" y="11816"/>
                        <a:pt x="2180" y="11328"/>
                      </a:cubicBezTo>
                      <a:cubicBezTo>
                        <a:pt x="2918" y="10840"/>
                        <a:pt x="3704" y="10411"/>
                        <a:pt x="4442" y="9923"/>
                      </a:cubicBezTo>
                      <a:cubicBezTo>
                        <a:pt x="4823" y="9661"/>
                        <a:pt x="5216" y="9387"/>
                        <a:pt x="5525" y="9042"/>
                      </a:cubicBezTo>
                      <a:cubicBezTo>
                        <a:pt x="5835" y="8685"/>
                        <a:pt x="6037" y="8256"/>
                        <a:pt x="6240" y="7827"/>
                      </a:cubicBezTo>
                      <a:cubicBezTo>
                        <a:pt x="6680" y="6875"/>
                        <a:pt x="7109" y="5922"/>
                        <a:pt x="7526" y="4958"/>
                      </a:cubicBezTo>
                      <a:cubicBezTo>
                        <a:pt x="7930" y="4017"/>
                        <a:pt x="8323" y="3053"/>
                        <a:pt x="8692" y="2089"/>
                      </a:cubicBezTo>
                      <a:cubicBezTo>
                        <a:pt x="8788" y="1839"/>
                        <a:pt x="8883" y="1600"/>
                        <a:pt x="8978" y="1350"/>
                      </a:cubicBezTo>
                      <a:cubicBezTo>
                        <a:pt x="9061" y="1112"/>
                        <a:pt x="9169" y="862"/>
                        <a:pt x="9240" y="624"/>
                      </a:cubicBezTo>
                      <a:cubicBezTo>
                        <a:pt x="9312" y="398"/>
                        <a:pt x="9192" y="279"/>
                        <a:pt x="9002" y="207"/>
                      </a:cubicBezTo>
                      <a:cubicBezTo>
                        <a:pt x="8788" y="124"/>
                        <a:pt x="8561" y="64"/>
                        <a:pt x="8347" y="29"/>
                      </a:cubicBezTo>
                      <a:cubicBezTo>
                        <a:pt x="8209" y="11"/>
                        <a:pt x="8072" y="0"/>
                        <a:pt x="79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43"/>
                <p:cNvSpPr/>
                <p:nvPr/>
              </p:nvSpPr>
              <p:spPr>
                <a:xfrm>
                  <a:off x="4866825" y="3261656"/>
                  <a:ext cx="120373" cy="602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15948" extrusionOk="0">
                      <a:moveTo>
                        <a:pt x="346" y="0"/>
                      </a:moveTo>
                      <a:cubicBezTo>
                        <a:pt x="321" y="0"/>
                        <a:pt x="296" y="14"/>
                        <a:pt x="287" y="47"/>
                      </a:cubicBezTo>
                      <a:cubicBezTo>
                        <a:pt x="1" y="1048"/>
                        <a:pt x="96" y="2143"/>
                        <a:pt x="179" y="3167"/>
                      </a:cubicBezTo>
                      <a:cubicBezTo>
                        <a:pt x="251" y="4227"/>
                        <a:pt x="370" y="5262"/>
                        <a:pt x="537" y="6310"/>
                      </a:cubicBezTo>
                      <a:cubicBezTo>
                        <a:pt x="846" y="8394"/>
                        <a:pt x="1334" y="10465"/>
                        <a:pt x="1965" y="12478"/>
                      </a:cubicBezTo>
                      <a:cubicBezTo>
                        <a:pt x="2156" y="13049"/>
                        <a:pt x="2346" y="13609"/>
                        <a:pt x="2537" y="14168"/>
                      </a:cubicBezTo>
                      <a:cubicBezTo>
                        <a:pt x="2727" y="14740"/>
                        <a:pt x="2858" y="15299"/>
                        <a:pt x="2989" y="15883"/>
                      </a:cubicBezTo>
                      <a:cubicBezTo>
                        <a:pt x="3000" y="15926"/>
                        <a:pt x="3043" y="15947"/>
                        <a:pt x="3086" y="15947"/>
                      </a:cubicBezTo>
                      <a:cubicBezTo>
                        <a:pt x="3136" y="15947"/>
                        <a:pt x="3186" y="15917"/>
                        <a:pt x="3180" y="15859"/>
                      </a:cubicBezTo>
                      <a:cubicBezTo>
                        <a:pt x="3132" y="15347"/>
                        <a:pt x="2977" y="14835"/>
                        <a:pt x="2823" y="14347"/>
                      </a:cubicBezTo>
                      <a:cubicBezTo>
                        <a:pt x="2668" y="13859"/>
                        <a:pt x="2489" y="13371"/>
                        <a:pt x="2323" y="12882"/>
                      </a:cubicBezTo>
                      <a:cubicBezTo>
                        <a:pt x="2001" y="11882"/>
                        <a:pt x="1703" y="10870"/>
                        <a:pt x="1453" y="9858"/>
                      </a:cubicBezTo>
                      <a:cubicBezTo>
                        <a:pt x="953" y="7810"/>
                        <a:pt x="608" y="5727"/>
                        <a:pt x="418" y="3631"/>
                      </a:cubicBezTo>
                      <a:cubicBezTo>
                        <a:pt x="322" y="2441"/>
                        <a:pt x="251" y="1262"/>
                        <a:pt x="418" y="83"/>
                      </a:cubicBezTo>
                      <a:cubicBezTo>
                        <a:pt x="425" y="33"/>
                        <a:pt x="384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3"/>
                <p:cNvSpPr/>
                <p:nvPr/>
              </p:nvSpPr>
              <p:spPr>
                <a:xfrm>
                  <a:off x="4622788" y="3173461"/>
                  <a:ext cx="113197" cy="25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681" extrusionOk="0">
                      <a:moveTo>
                        <a:pt x="105" y="0"/>
                      </a:moveTo>
                      <a:cubicBezTo>
                        <a:pt x="30" y="0"/>
                        <a:pt x="0" y="121"/>
                        <a:pt x="80" y="144"/>
                      </a:cubicBezTo>
                      <a:cubicBezTo>
                        <a:pt x="306" y="216"/>
                        <a:pt x="533" y="287"/>
                        <a:pt x="759" y="335"/>
                      </a:cubicBezTo>
                      <a:cubicBezTo>
                        <a:pt x="997" y="394"/>
                        <a:pt x="1235" y="442"/>
                        <a:pt x="1473" y="478"/>
                      </a:cubicBezTo>
                      <a:cubicBezTo>
                        <a:pt x="1926" y="573"/>
                        <a:pt x="2390" y="632"/>
                        <a:pt x="2866" y="680"/>
                      </a:cubicBezTo>
                      <a:cubicBezTo>
                        <a:pt x="2870" y="680"/>
                        <a:pt x="2873" y="680"/>
                        <a:pt x="2877" y="680"/>
                      </a:cubicBezTo>
                      <a:cubicBezTo>
                        <a:pt x="2997" y="680"/>
                        <a:pt x="2993" y="489"/>
                        <a:pt x="2866" y="466"/>
                      </a:cubicBezTo>
                      <a:cubicBezTo>
                        <a:pt x="2402" y="418"/>
                        <a:pt x="1937" y="347"/>
                        <a:pt x="1473" y="263"/>
                      </a:cubicBezTo>
                      <a:cubicBezTo>
                        <a:pt x="1259" y="227"/>
                        <a:pt x="1033" y="180"/>
                        <a:pt x="806" y="144"/>
                      </a:cubicBezTo>
                      <a:cubicBezTo>
                        <a:pt x="580" y="97"/>
                        <a:pt x="354" y="61"/>
                        <a:pt x="116" y="1"/>
                      </a:cubicBezTo>
                      <a:cubicBezTo>
                        <a:pt x="112" y="1"/>
                        <a:pt x="109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3" name="Google Shape;2493;p43"/>
              <p:cNvSpPr/>
              <p:nvPr/>
            </p:nvSpPr>
            <p:spPr>
              <a:xfrm>
                <a:off x="4574517" y="3192724"/>
                <a:ext cx="41434" cy="66335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7563" extrusionOk="0">
                    <a:moveTo>
                      <a:pt x="923" y="0"/>
                    </a:moveTo>
                    <a:cubicBezTo>
                      <a:pt x="891" y="0"/>
                      <a:pt x="858" y="21"/>
                      <a:pt x="858" y="63"/>
                    </a:cubicBezTo>
                    <a:lnTo>
                      <a:pt x="870" y="63"/>
                    </a:lnTo>
                    <a:cubicBezTo>
                      <a:pt x="870" y="206"/>
                      <a:pt x="846" y="348"/>
                      <a:pt x="846" y="491"/>
                    </a:cubicBezTo>
                    <a:lnTo>
                      <a:pt x="846" y="932"/>
                    </a:lnTo>
                    <a:cubicBezTo>
                      <a:pt x="846" y="1206"/>
                      <a:pt x="858" y="1491"/>
                      <a:pt x="858" y="1765"/>
                    </a:cubicBezTo>
                    <a:cubicBezTo>
                      <a:pt x="846" y="2337"/>
                      <a:pt x="858" y="2908"/>
                      <a:pt x="834" y="3480"/>
                    </a:cubicBezTo>
                    <a:cubicBezTo>
                      <a:pt x="822" y="4611"/>
                      <a:pt x="775" y="5754"/>
                      <a:pt x="715" y="6885"/>
                    </a:cubicBezTo>
                    <a:cubicBezTo>
                      <a:pt x="596" y="9147"/>
                      <a:pt x="417" y="11397"/>
                      <a:pt x="275" y="13648"/>
                    </a:cubicBezTo>
                    <a:cubicBezTo>
                      <a:pt x="227" y="14279"/>
                      <a:pt x="191" y="14922"/>
                      <a:pt x="144" y="15553"/>
                    </a:cubicBezTo>
                    <a:cubicBezTo>
                      <a:pt x="96" y="16196"/>
                      <a:pt x="25" y="16839"/>
                      <a:pt x="1" y="17470"/>
                    </a:cubicBezTo>
                    <a:cubicBezTo>
                      <a:pt x="1" y="17529"/>
                      <a:pt x="56" y="17563"/>
                      <a:pt x="107" y="17563"/>
                    </a:cubicBezTo>
                    <a:cubicBezTo>
                      <a:pt x="148" y="17563"/>
                      <a:pt x="186" y="17541"/>
                      <a:pt x="191" y="17493"/>
                    </a:cubicBezTo>
                    <a:cubicBezTo>
                      <a:pt x="275" y="16934"/>
                      <a:pt x="310" y="16362"/>
                      <a:pt x="358" y="15803"/>
                    </a:cubicBezTo>
                    <a:cubicBezTo>
                      <a:pt x="406" y="15243"/>
                      <a:pt x="441" y="14684"/>
                      <a:pt x="477" y="14124"/>
                    </a:cubicBezTo>
                    <a:cubicBezTo>
                      <a:pt x="572" y="12993"/>
                      <a:pt x="644" y="11862"/>
                      <a:pt x="715" y="10731"/>
                    </a:cubicBezTo>
                    <a:cubicBezTo>
                      <a:pt x="870" y="8457"/>
                      <a:pt x="1025" y="6183"/>
                      <a:pt x="1072" y="3908"/>
                    </a:cubicBezTo>
                    <a:cubicBezTo>
                      <a:pt x="1096" y="3266"/>
                      <a:pt x="1096" y="2623"/>
                      <a:pt x="1096" y="1980"/>
                    </a:cubicBezTo>
                    <a:cubicBezTo>
                      <a:pt x="1084" y="1670"/>
                      <a:pt x="1084" y="1361"/>
                      <a:pt x="1072" y="1051"/>
                    </a:cubicBezTo>
                    <a:cubicBezTo>
                      <a:pt x="1060" y="884"/>
                      <a:pt x="1060" y="729"/>
                      <a:pt x="1049" y="563"/>
                    </a:cubicBezTo>
                    <a:cubicBezTo>
                      <a:pt x="1037" y="396"/>
                      <a:pt x="1013" y="229"/>
                      <a:pt x="989" y="63"/>
                    </a:cubicBezTo>
                    <a:cubicBezTo>
                      <a:pt x="989" y="21"/>
                      <a:pt x="956" y="0"/>
                      <a:pt x="9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4" name="Google Shape;2494;p43"/>
            <p:cNvSpPr/>
            <p:nvPr/>
          </p:nvSpPr>
          <p:spPr>
            <a:xfrm>
              <a:off x="4195413" y="1700802"/>
              <a:ext cx="914298" cy="1008950"/>
            </a:xfrm>
            <a:custGeom>
              <a:avLst/>
              <a:gdLst/>
              <a:ahLst/>
              <a:cxnLst/>
              <a:rect l="l" t="t" r="r" b="b"/>
              <a:pathLst>
                <a:path w="24207" h="26713" extrusionOk="0">
                  <a:moveTo>
                    <a:pt x="12698" y="1"/>
                  </a:moveTo>
                  <a:cubicBezTo>
                    <a:pt x="9898" y="1"/>
                    <a:pt x="5636" y="838"/>
                    <a:pt x="3442" y="5462"/>
                  </a:cubicBezTo>
                  <a:cubicBezTo>
                    <a:pt x="1" y="12701"/>
                    <a:pt x="5549" y="16214"/>
                    <a:pt x="4894" y="20440"/>
                  </a:cubicBezTo>
                  <a:cubicBezTo>
                    <a:pt x="4561" y="22583"/>
                    <a:pt x="4609" y="23762"/>
                    <a:pt x="5347" y="24536"/>
                  </a:cubicBezTo>
                  <a:cubicBezTo>
                    <a:pt x="6061" y="25298"/>
                    <a:pt x="7430" y="25667"/>
                    <a:pt x="9740" y="26167"/>
                  </a:cubicBezTo>
                  <a:cubicBezTo>
                    <a:pt x="11254" y="26497"/>
                    <a:pt x="12380" y="26712"/>
                    <a:pt x="13248" y="26712"/>
                  </a:cubicBezTo>
                  <a:cubicBezTo>
                    <a:pt x="13698" y="26712"/>
                    <a:pt x="14078" y="26654"/>
                    <a:pt x="14407" y="26524"/>
                  </a:cubicBezTo>
                  <a:cubicBezTo>
                    <a:pt x="15407" y="26132"/>
                    <a:pt x="15943" y="25072"/>
                    <a:pt x="16539" y="22988"/>
                  </a:cubicBezTo>
                  <a:cubicBezTo>
                    <a:pt x="17705" y="18881"/>
                    <a:pt x="24206" y="18000"/>
                    <a:pt x="24111" y="9987"/>
                  </a:cubicBezTo>
                  <a:cubicBezTo>
                    <a:pt x="24016" y="1962"/>
                    <a:pt x="15407" y="271"/>
                    <a:pt x="15407" y="271"/>
                  </a:cubicBezTo>
                  <a:cubicBezTo>
                    <a:pt x="15407" y="271"/>
                    <a:pt x="14288" y="1"/>
                    <a:pt x="12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5" name="Google Shape;2495;p43"/>
            <p:cNvGrpSpPr/>
            <p:nvPr/>
          </p:nvGrpSpPr>
          <p:grpSpPr>
            <a:xfrm>
              <a:off x="3656237" y="2252940"/>
              <a:ext cx="452415" cy="701937"/>
              <a:chOff x="3656237" y="2252940"/>
              <a:chExt cx="452415" cy="701937"/>
            </a:xfrm>
          </p:grpSpPr>
          <p:sp>
            <p:nvSpPr>
              <p:cNvPr id="2496" name="Google Shape;2496;p43"/>
              <p:cNvSpPr/>
              <p:nvPr/>
            </p:nvSpPr>
            <p:spPr>
              <a:xfrm>
                <a:off x="3766414" y="2252940"/>
                <a:ext cx="84114" cy="276136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7311" extrusionOk="0">
                    <a:moveTo>
                      <a:pt x="929" y="0"/>
                    </a:moveTo>
                    <a:cubicBezTo>
                      <a:pt x="643" y="762"/>
                      <a:pt x="346" y="1524"/>
                      <a:pt x="191" y="2310"/>
                    </a:cubicBezTo>
                    <a:cubicBezTo>
                      <a:pt x="24" y="3108"/>
                      <a:pt x="0" y="3941"/>
                      <a:pt x="226" y="4715"/>
                    </a:cubicBezTo>
                    <a:cubicBezTo>
                      <a:pt x="322" y="5048"/>
                      <a:pt x="465" y="5358"/>
                      <a:pt x="607" y="5668"/>
                    </a:cubicBezTo>
                    <a:cubicBezTo>
                      <a:pt x="869" y="6215"/>
                      <a:pt x="1155" y="6775"/>
                      <a:pt x="1441" y="7311"/>
                    </a:cubicBezTo>
                    <a:lnTo>
                      <a:pt x="1548" y="7263"/>
                    </a:lnTo>
                    <a:cubicBezTo>
                      <a:pt x="1536" y="6953"/>
                      <a:pt x="1643" y="6644"/>
                      <a:pt x="1739" y="6346"/>
                    </a:cubicBezTo>
                    <a:cubicBezTo>
                      <a:pt x="2227" y="4703"/>
                      <a:pt x="1905" y="2905"/>
                      <a:pt x="1298" y="1298"/>
                    </a:cubicBezTo>
                    <a:cubicBezTo>
                      <a:pt x="1143" y="881"/>
                      <a:pt x="965" y="453"/>
                      <a:pt x="9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3"/>
              <p:cNvSpPr/>
              <p:nvPr/>
            </p:nvSpPr>
            <p:spPr>
              <a:xfrm>
                <a:off x="3666586" y="2494864"/>
                <a:ext cx="334604" cy="227715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6029" extrusionOk="0">
                    <a:moveTo>
                      <a:pt x="8787" y="1"/>
                    </a:moveTo>
                    <a:lnTo>
                      <a:pt x="8787" y="1"/>
                    </a:lnTo>
                    <a:cubicBezTo>
                      <a:pt x="7834" y="620"/>
                      <a:pt x="6846" y="1287"/>
                      <a:pt x="6287" y="2275"/>
                    </a:cubicBezTo>
                    <a:cubicBezTo>
                      <a:pt x="5739" y="3275"/>
                      <a:pt x="5691" y="4466"/>
                      <a:pt x="5763" y="5609"/>
                    </a:cubicBezTo>
                    <a:cubicBezTo>
                      <a:pt x="5024" y="4870"/>
                      <a:pt x="4262" y="4120"/>
                      <a:pt x="3286" y="3775"/>
                    </a:cubicBezTo>
                    <a:cubicBezTo>
                      <a:pt x="2548" y="3501"/>
                      <a:pt x="1750" y="3489"/>
                      <a:pt x="964" y="3477"/>
                    </a:cubicBezTo>
                    <a:cubicBezTo>
                      <a:pt x="643" y="3465"/>
                      <a:pt x="322" y="3465"/>
                      <a:pt x="0" y="3454"/>
                    </a:cubicBezTo>
                    <a:lnTo>
                      <a:pt x="0" y="3454"/>
                    </a:lnTo>
                    <a:cubicBezTo>
                      <a:pt x="369" y="3799"/>
                      <a:pt x="750" y="4144"/>
                      <a:pt x="1131" y="4501"/>
                    </a:cubicBezTo>
                    <a:lnTo>
                      <a:pt x="1131" y="4489"/>
                    </a:lnTo>
                    <a:cubicBezTo>
                      <a:pt x="1429" y="4763"/>
                      <a:pt x="1715" y="5025"/>
                      <a:pt x="2036" y="5251"/>
                    </a:cubicBezTo>
                    <a:cubicBezTo>
                      <a:pt x="2572" y="5644"/>
                      <a:pt x="3203" y="5918"/>
                      <a:pt x="3870" y="6001"/>
                    </a:cubicBezTo>
                    <a:cubicBezTo>
                      <a:pt x="4009" y="6019"/>
                      <a:pt x="4150" y="6028"/>
                      <a:pt x="4292" y="6028"/>
                    </a:cubicBezTo>
                    <a:cubicBezTo>
                      <a:pt x="4813" y="6028"/>
                      <a:pt x="5337" y="5904"/>
                      <a:pt x="5786" y="5632"/>
                    </a:cubicBezTo>
                    <a:cubicBezTo>
                      <a:pt x="5882" y="5490"/>
                      <a:pt x="6013" y="5370"/>
                      <a:pt x="6156" y="5263"/>
                    </a:cubicBezTo>
                    <a:cubicBezTo>
                      <a:pt x="6953" y="4656"/>
                      <a:pt x="7906" y="4156"/>
                      <a:pt x="8358" y="3251"/>
                    </a:cubicBezTo>
                    <a:cubicBezTo>
                      <a:pt x="8858" y="2275"/>
                      <a:pt x="8608" y="1096"/>
                      <a:pt x="8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3"/>
              <p:cNvSpPr/>
              <p:nvPr/>
            </p:nvSpPr>
            <p:spPr>
              <a:xfrm>
                <a:off x="3840143" y="2890139"/>
                <a:ext cx="224883" cy="64738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1714" extrusionOk="0">
                    <a:moveTo>
                      <a:pt x="3261" y="0"/>
                    </a:moveTo>
                    <a:cubicBezTo>
                      <a:pt x="2104" y="0"/>
                      <a:pt x="952" y="292"/>
                      <a:pt x="1" y="906"/>
                    </a:cubicBezTo>
                    <a:cubicBezTo>
                      <a:pt x="429" y="1025"/>
                      <a:pt x="763" y="1347"/>
                      <a:pt x="1156" y="1525"/>
                    </a:cubicBezTo>
                    <a:cubicBezTo>
                      <a:pt x="1447" y="1662"/>
                      <a:pt x="1769" y="1713"/>
                      <a:pt x="2095" y="1713"/>
                    </a:cubicBezTo>
                    <a:cubicBezTo>
                      <a:pt x="2222" y="1713"/>
                      <a:pt x="2350" y="1705"/>
                      <a:pt x="2477" y="1692"/>
                    </a:cubicBezTo>
                    <a:cubicBezTo>
                      <a:pt x="2930" y="1644"/>
                      <a:pt x="3358" y="1513"/>
                      <a:pt x="3787" y="1382"/>
                    </a:cubicBezTo>
                    <a:cubicBezTo>
                      <a:pt x="4466" y="1180"/>
                      <a:pt x="5406" y="978"/>
                      <a:pt x="5954" y="549"/>
                    </a:cubicBezTo>
                    <a:cubicBezTo>
                      <a:pt x="5121" y="188"/>
                      <a:pt x="4190" y="0"/>
                      <a:pt x="3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4019591" y="2687346"/>
                <a:ext cx="89062" cy="223561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5919" extrusionOk="0">
                    <a:moveTo>
                      <a:pt x="2144" y="1"/>
                    </a:moveTo>
                    <a:cubicBezTo>
                      <a:pt x="1596" y="536"/>
                      <a:pt x="1036" y="1084"/>
                      <a:pt x="691" y="1763"/>
                    </a:cubicBezTo>
                    <a:cubicBezTo>
                      <a:pt x="0" y="3072"/>
                      <a:pt x="215" y="4811"/>
                      <a:pt x="1203" y="5918"/>
                    </a:cubicBezTo>
                    <a:cubicBezTo>
                      <a:pt x="1596" y="5477"/>
                      <a:pt x="1882" y="4918"/>
                      <a:pt x="2084" y="4382"/>
                    </a:cubicBezTo>
                    <a:cubicBezTo>
                      <a:pt x="2358" y="3692"/>
                      <a:pt x="2310" y="2930"/>
                      <a:pt x="2227" y="2203"/>
                    </a:cubicBezTo>
                    <a:cubicBezTo>
                      <a:pt x="2132" y="1465"/>
                      <a:pt x="2013" y="727"/>
                      <a:pt x="2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3837461" y="2376150"/>
                <a:ext cx="116520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5740" extrusionOk="0">
                    <a:moveTo>
                      <a:pt x="3084" y="1"/>
                    </a:moveTo>
                    <a:cubicBezTo>
                      <a:pt x="2251" y="382"/>
                      <a:pt x="1536" y="1024"/>
                      <a:pt x="1072" y="1822"/>
                    </a:cubicBezTo>
                    <a:cubicBezTo>
                      <a:pt x="417" y="2941"/>
                      <a:pt x="119" y="4442"/>
                      <a:pt x="0" y="5739"/>
                    </a:cubicBezTo>
                    <a:cubicBezTo>
                      <a:pt x="893" y="5358"/>
                      <a:pt x="1763" y="4799"/>
                      <a:pt x="2263" y="3953"/>
                    </a:cubicBezTo>
                    <a:cubicBezTo>
                      <a:pt x="2417" y="3691"/>
                      <a:pt x="2536" y="3394"/>
                      <a:pt x="2620" y="3096"/>
                    </a:cubicBezTo>
                    <a:cubicBezTo>
                      <a:pt x="2775" y="2620"/>
                      <a:pt x="2858" y="2120"/>
                      <a:pt x="2870" y="1632"/>
                    </a:cubicBezTo>
                    <a:cubicBezTo>
                      <a:pt x="2882" y="1072"/>
                      <a:pt x="2834" y="489"/>
                      <a:pt x="3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3743487" y="2769083"/>
                <a:ext cx="219028" cy="76182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2017" extrusionOk="0">
                    <a:moveTo>
                      <a:pt x="2061" y="0"/>
                    </a:moveTo>
                    <a:cubicBezTo>
                      <a:pt x="1370" y="0"/>
                      <a:pt x="681" y="164"/>
                      <a:pt x="0" y="337"/>
                    </a:cubicBezTo>
                    <a:cubicBezTo>
                      <a:pt x="333" y="646"/>
                      <a:pt x="667" y="944"/>
                      <a:pt x="1024" y="1230"/>
                    </a:cubicBezTo>
                    <a:cubicBezTo>
                      <a:pt x="1345" y="1492"/>
                      <a:pt x="1679" y="1742"/>
                      <a:pt x="2072" y="1885"/>
                    </a:cubicBezTo>
                    <a:cubicBezTo>
                      <a:pt x="2369" y="1980"/>
                      <a:pt x="2679" y="2016"/>
                      <a:pt x="3000" y="2016"/>
                    </a:cubicBezTo>
                    <a:cubicBezTo>
                      <a:pt x="3035" y="2017"/>
                      <a:pt x="3069" y="2017"/>
                      <a:pt x="3103" y="2017"/>
                    </a:cubicBezTo>
                    <a:cubicBezTo>
                      <a:pt x="4011" y="2017"/>
                      <a:pt x="4938" y="1719"/>
                      <a:pt x="5798" y="1420"/>
                    </a:cubicBezTo>
                    <a:cubicBezTo>
                      <a:pt x="5786" y="1385"/>
                      <a:pt x="5775" y="1361"/>
                      <a:pt x="5763" y="1325"/>
                    </a:cubicBezTo>
                    <a:cubicBezTo>
                      <a:pt x="4715" y="718"/>
                      <a:pt x="3631" y="99"/>
                      <a:pt x="2417" y="15"/>
                    </a:cubicBezTo>
                    <a:cubicBezTo>
                      <a:pt x="2298" y="5"/>
                      <a:pt x="2180" y="0"/>
                      <a:pt x="20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3947638" y="2597413"/>
                <a:ext cx="100317" cy="22307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906" extrusionOk="0">
                    <a:moveTo>
                      <a:pt x="2656" y="0"/>
                    </a:moveTo>
                    <a:cubicBezTo>
                      <a:pt x="2191" y="358"/>
                      <a:pt x="1739" y="750"/>
                      <a:pt x="1310" y="1167"/>
                    </a:cubicBezTo>
                    <a:cubicBezTo>
                      <a:pt x="1036" y="1441"/>
                      <a:pt x="762" y="1727"/>
                      <a:pt x="548" y="2048"/>
                    </a:cubicBezTo>
                    <a:cubicBezTo>
                      <a:pt x="179" y="2620"/>
                      <a:pt x="12" y="3298"/>
                      <a:pt x="0" y="3977"/>
                    </a:cubicBezTo>
                    <a:cubicBezTo>
                      <a:pt x="0" y="4620"/>
                      <a:pt x="131" y="5275"/>
                      <a:pt x="358" y="5882"/>
                    </a:cubicBezTo>
                    <a:cubicBezTo>
                      <a:pt x="381" y="5882"/>
                      <a:pt x="393" y="5894"/>
                      <a:pt x="417" y="5906"/>
                    </a:cubicBezTo>
                    <a:cubicBezTo>
                      <a:pt x="703" y="5061"/>
                      <a:pt x="1536" y="4537"/>
                      <a:pt x="2048" y="3810"/>
                    </a:cubicBezTo>
                    <a:cubicBezTo>
                      <a:pt x="2310" y="3441"/>
                      <a:pt x="2477" y="3013"/>
                      <a:pt x="2560" y="2560"/>
                    </a:cubicBezTo>
                    <a:cubicBezTo>
                      <a:pt x="2596" y="2286"/>
                      <a:pt x="2608" y="2013"/>
                      <a:pt x="2620" y="1739"/>
                    </a:cubicBezTo>
                    <a:cubicBezTo>
                      <a:pt x="2632" y="1155"/>
                      <a:pt x="2644" y="572"/>
                      <a:pt x="2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3656237" y="2453505"/>
                <a:ext cx="181258" cy="141222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3739" extrusionOk="0">
                    <a:moveTo>
                      <a:pt x="0" y="0"/>
                    </a:moveTo>
                    <a:cubicBezTo>
                      <a:pt x="345" y="500"/>
                      <a:pt x="691" y="1012"/>
                      <a:pt x="1036" y="1524"/>
                    </a:cubicBezTo>
                    <a:cubicBezTo>
                      <a:pt x="1191" y="1763"/>
                      <a:pt x="1346" y="1989"/>
                      <a:pt x="1536" y="2203"/>
                    </a:cubicBezTo>
                    <a:cubicBezTo>
                      <a:pt x="2322" y="3156"/>
                      <a:pt x="3548" y="3727"/>
                      <a:pt x="4787" y="3739"/>
                    </a:cubicBezTo>
                    <a:cubicBezTo>
                      <a:pt x="4787" y="3727"/>
                      <a:pt x="4798" y="3703"/>
                      <a:pt x="4798" y="3691"/>
                    </a:cubicBezTo>
                    <a:lnTo>
                      <a:pt x="4798" y="3691"/>
                    </a:lnTo>
                    <a:cubicBezTo>
                      <a:pt x="4782" y="3700"/>
                      <a:pt x="4759" y="3708"/>
                      <a:pt x="4738" y="3708"/>
                    </a:cubicBezTo>
                    <a:cubicBezTo>
                      <a:pt x="4730" y="3708"/>
                      <a:pt x="4722" y="3707"/>
                      <a:pt x="4715" y="3703"/>
                    </a:cubicBezTo>
                    <a:cubicBezTo>
                      <a:pt x="4691" y="3703"/>
                      <a:pt x="4667" y="3668"/>
                      <a:pt x="4656" y="3656"/>
                    </a:cubicBezTo>
                    <a:cubicBezTo>
                      <a:pt x="4215" y="3001"/>
                      <a:pt x="3715" y="2382"/>
                      <a:pt x="3179" y="1798"/>
                    </a:cubicBezTo>
                    <a:cubicBezTo>
                      <a:pt x="2977" y="1572"/>
                      <a:pt x="2751" y="1346"/>
                      <a:pt x="2501" y="1143"/>
                    </a:cubicBezTo>
                    <a:cubicBezTo>
                      <a:pt x="1786" y="560"/>
                      <a:pt x="893" y="22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4" name="Google Shape;2504;p43"/>
            <p:cNvGrpSpPr/>
            <p:nvPr/>
          </p:nvGrpSpPr>
          <p:grpSpPr>
            <a:xfrm>
              <a:off x="3650609" y="2250334"/>
              <a:ext cx="483081" cy="709032"/>
              <a:chOff x="3650609" y="2250334"/>
              <a:chExt cx="483081" cy="709032"/>
            </a:xfrm>
          </p:grpSpPr>
          <p:sp>
            <p:nvSpPr>
              <p:cNvPr id="2505" name="Google Shape;2505;p43"/>
              <p:cNvSpPr/>
              <p:nvPr/>
            </p:nvSpPr>
            <p:spPr>
              <a:xfrm>
                <a:off x="3799464" y="2400663"/>
                <a:ext cx="334227" cy="546532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14470" extrusionOk="0">
                    <a:moveTo>
                      <a:pt x="57" y="0"/>
                    </a:moveTo>
                    <a:cubicBezTo>
                      <a:pt x="27" y="0"/>
                      <a:pt x="0" y="18"/>
                      <a:pt x="6" y="54"/>
                    </a:cubicBezTo>
                    <a:cubicBezTo>
                      <a:pt x="30" y="375"/>
                      <a:pt x="42" y="697"/>
                      <a:pt x="78" y="1018"/>
                    </a:cubicBezTo>
                    <a:cubicBezTo>
                      <a:pt x="113" y="1316"/>
                      <a:pt x="149" y="1614"/>
                      <a:pt x="197" y="1923"/>
                    </a:cubicBezTo>
                    <a:cubicBezTo>
                      <a:pt x="292" y="2542"/>
                      <a:pt x="423" y="3162"/>
                      <a:pt x="566" y="3769"/>
                    </a:cubicBezTo>
                    <a:cubicBezTo>
                      <a:pt x="840" y="4971"/>
                      <a:pt x="1221" y="6162"/>
                      <a:pt x="1709" y="7293"/>
                    </a:cubicBezTo>
                    <a:cubicBezTo>
                      <a:pt x="2590" y="9317"/>
                      <a:pt x="3876" y="11186"/>
                      <a:pt x="5578" y="12615"/>
                    </a:cubicBezTo>
                    <a:cubicBezTo>
                      <a:pt x="6495" y="13389"/>
                      <a:pt x="7519" y="14020"/>
                      <a:pt x="8638" y="14461"/>
                    </a:cubicBezTo>
                    <a:cubicBezTo>
                      <a:pt x="8654" y="14467"/>
                      <a:pt x="8669" y="14469"/>
                      <a:pt x="8682" y="14469"/>
                    </a:cubicBezTo>
                    <a:cubicBezTo>
                      <a:pt x="8805" y="14469"/>
                      <a:pt x="8849" y="14252"/>
                      <a:pt x="8710" y="14199"/>
                    </a:cubicBezTo>
                    <a:cubicBezTo>
                      <a:pt x="6757" y="13425"/>
                      <a:pt x="5090" y="12032"/>
                      <a:pt x="3816" y="10377"/>
                    </a:cubicBezTo>
                    <a:cubicBezTo>
                      <a:pt x="2411" y="8531"/>
                      <a:pt x="1495" y="6364"/>
                      <a:pt x="911" y="4126"/>
                    </a:cubicBezTo>
                    <a:cubicBezTo>
                      <a:pt x="744" y="3459"/>
                      <a:pt x="602" y="2781"/>
                      <a:pt x="471" y="2114"/>
                    </a:cubicBezTo>
                    <a:cubicBezTo>
                      <a:pt x="423" y="1780"/>
                      <a:pt x="363" y="1447"/>
                      <a:pt x="304" y="1114"/>
                    </a:cubicBezTo>
                    <a:cubicBezTo>
                      <a:pt x="244" y="768"/>
                      <a:pt x="173" y="411"/>
                      <a:pt x="125" y="54"/>
                    </a:cubicBezTo>
                    <a:cubicBezTo>
                      <a:pt x="119" y="18"/>
                      <a:pt x="87" y="0"/>
                      <a:pt x="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3764601" y="2250334"/>
                <a:ext cx="81885" cy="28486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7542" extrusionOk="0">
                    <a:moveTo>
                      <a:pt x="949" y="352"/>
                    </a:moveTo>
                    <a:lnTo>
                      <a:pt x="949" y="352"/>
                    </a:lnTo>
                    <a:cubicBezTo>
                      <a:pt x="1024" y="722"/>
                      <a:pt x="1163" y="1074"/>
                      <a:pt x="1286" y="1427"/>
                    </a:cubicBezTo>
                    <a:cubicBezTo>
                      <a:pt x="1453" y="1879"/>
                      <a:pt x="1596" y="2355"/>
                      <a:pt x="1691" y="2820"/>
                    </a:cubicBezTo>
                    <a:cubicBezTo>
                      <a:pt x="1906" y="3772"/>
                      <a:pt x="1977" y="4760"/>
                      <a:pt x="1810" y="5725"/>
                    </a:cubicBezTo>
                    <a:cubicBezTo>
                      <a:pt x="1751" y="5987"/>
                      <a:pt x="1691" y="6249"/>
                      <a:pt x="1608" y="6499"/>
                    </a:cubicBezTo>
                    <a:cubicBezTo>
                      <a:pt x="1545" y="6706"/>
                      <a:pt x="1482" y="6913"/>
                      <a:pt x="1460" y="7125"/>
                    </a:cubicBezTo>
                    <a:lnTo>
                      <a:pt x="1460" y="7125"/>
                    </a:lnTo>
                    <a:cubicBezTo>
                      <a:pt x="1283" y="6766"/>
                      <a:pt x="1106" y="6412"/>
                      <a:pt x="929" y="6058"/>
                    </a:cubicBezTo>
                    <a:cubicBezTo>
                      <a:pt x="703" y="5606"/>
                      <a:pt x="477" y="5153"/>
                      <a:pt x="346" y="4677"/>
                    </a:cubicBezTo>
                    <a:cubicBezTo>
                      <a:pt x="84" y="3677"/>
                      <a:pt x="203" y="2665"/>
                      <a:pt x="489" y="1688"/>
                    </a:cubicBezTo>
                    <a:cubicBezTo>
                      <a:pt x="618" y="1241"/>
                      <a:pt x="781" y="793"/>
                      <a:pt x="949" y="352"/>
                    </a:cubicBezTo>
                    <a:close/>
                    <a:moveTo>
                      <a:pt x="979" y="0"/>
                    </a:moveTo>
                    <a:cubicBezTo>
                      <a:pt x="951" y="0"/>
                      <a:pt x="922" y="19"/>
                      <a:pt x="905" y="57"/>
                    </a:cubicBezTo>
                    <a:cubicBezTo>
                      <a:pt x="536" y="1010"/>
                      <a:pt x="179" y="1974"/>
                      <a:pt x="60" y="3010"/>
                    </a:cubicBezTo>
                    <a:cubicBezTo>
                      <a:pt x="1" y="3510"/>
                      <a:pt x="1" y="4010"/>
                      <a:pt x="96" y="4510"/>
                    </a:cubicBezTo>
                    <a:cubicBezTo>
                      <a:pt x="191" y="5010"/>
                      <a:pt x="417" y="5475"/>
                      <a:pt x="632" y="5927"/>
                    </a:cubicBezTo>
                    <a:cubicBezTo>
                      <a:pt x="882" y="6463"/>
                      <a:pt x="1156" y="6999"/>
                      <a:pt x="1465" y="7499"/>
                    </a:cubicBezTo>
                    <a:cubicBezTo>
                      <a:pt x="1484" y="7529"/>
                      <a:pt x="1509" y="7541"/>
                      <a:pt x="1533" y="7541"/>
                    </a:cubicBezTo>
                    <a:cubicBezTo>
                      <a:pt x="1573" y="7541"/>
                      <a:pt x="1611" y="7507"/>
                      <a:pt x="1614" y="7465"/>
                    </a:cubicBezTo>
                    <a:lnTo>
                      <a:pt x="1614" y="7465"/>
                    </a:lnTo>
                    <a:cubicBezTo>
                      <a:pt x="1674" y="7457"/>
                      <a:pt x="1727" y="7412"/>
                      <a:pt x="1727" y="7332"/>
                    </a:cubicBezTo>
                    <a:cubicBezTo>
                      <a:pt x="1727" y="7070"/>
                      <a:pt x="1810" y="6832"/>
                      <a:pt x="1882" y="6582"/>
                    </a:cubicBezTo>
                    <a:cubicBezTo>
                      <a:pt x="1953" y="6356"/>
                      <a:pt x="2013" y="6129"/>
                      <a:pt x="2060" y="5903"/>
                    </a:cubicBezTo>
                    <a:cubicBezTo>
                      <a:pt x="2144" y="5439"/>
                      <a:pt x="2168" y="4963"/>
                      <a:pt x="2144" y="4486"/>
                    </a:cubicBezTo>
                    <a:cubicBezTo>
                      <a:pt x="2108" y="3522"/>
                      <a:pt x="1858" y="2570"/>
                      <a:pt x="1537" y="1653"/>
                    </a:cubicBezTo>
                    <a:cubicBezTo>
                      <a:pt x="1358" y="1141"/>
                      <a:pt x="1108" y="629"/>
                      <a:pt x="1048" y="69"/>
                    </a:cubicBezTo>
                    <a:cubicBezTo>
                      <a:pt x="1042" y="25"/>
                      <a:pt x="1012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3650609" y="2371655"/>
                <a:ext cx="308883" cy="227187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6015" extrusionOk="0">
                    <a:moveTo>
                      <a:pt x="7822" y="349"/>
                    </a:moveTo>
                    <a:lnTo>
                      <a:pt x="7822" y="349"/>
                    </a:lnTo>
                    <a:cubicBezTo>
                      <a:pt x="7730" y="651"/>
                      <a:pt x="7710" y="972"/>
                      <a:pt x="7710" y="1286"/>
                    </a:cubicBezTo>
                    <a:cubicBezTo>
                      <a:pt x="7698" y="1739"/>
                      <a:pt x="7686" y="2191"/>
                      <a:pt x="7591" y="2632"/>
                    </a:cubicBezTo>
                    <a:cubicBezTo>
                      <a:pt x="7507" y="3072"/>
                      <a:pt x="7376" y="3501"/>
                      <a:pt x="7162" y="3894"/>
                    </a:cubicBezTo>
                    <a:cubicBezTo>
                      <a:pt x="6971" y="4239"/>
                      <a:pt x="6721" y="4549"/>
                      <a:pt x="6424" y="4811"/>
                    </a:cubicBezTo>
                    <a:cubicBezTo>
                      <a:pt x="6138" y="5061"/>
                      <a:pt x="5805" y="5287"/>
                      <a:pt x="5471" y="5477"/>
                    </a:cubicBezTo>
                    <a:cubicBezTo>
                      <a:pt x="5333" y="5556"/>
                      <a:pt x="5187" y="5627"/>
                      <a:pt x="5040" y="5696"/>
                    </a:cubicBezTo>
                    <a:lnTo>
                      <a:pt x="5040" y="5696"/>
                    </a:lnTo>
                    <a:cubicBezTo>
                      <a:pt x="5285" y="4040"/>
                      <a:pt x="5623" y="2233"/>
                      <a:pt x="6888" y="1036"/>
                    </a:cubicBezTo>
                    <a:cubicBezTo>
                      <a:pt x="7162" y="762"/>
                      <a:pt x="7481" y="533"/>
                      <a:pt x="7822" y="349"/>
                    </a:cubicBezTo>
                    <a:close/>
                    <a:moveTo>
                      <a:pt x="404" y="2337"/>
                    </a:moveTo>
                    <a:cubicBezTo>
                      <a:pt x="1153" y="2544"/>
                      <a:pt x="1895" y="2858"/>
                      <a:pt x="2507" y="3322"/>
                    </a:cubicBezTo>
                    <a:cubicBezTo>
                      <a:pt x="2876" y="3620"/>
                      <a:pt x="3197" y="3965"/>
                      <a:pt x="3519" y="4322"/>
                    </a:cubicBezTo>
                    <a:cubicBezTo>
                      <a:pt x="3828" y="4680"/>
                      <a:pt x="4126" y="5049"/>
                      <a:pt x="4400" y="5430"/>
                    </a:cubicBezTo>
                    <a:cubicBezTo>
                      <a:pt x="4471" y="5525"/>
                      <a:pt x="4531" y="5608"/>
                      <a:pt x="4590" y="5704"/>
                    </a:cubicBezTo>
                    <a:cubicBezTo>
                      <a:pt x="4604" y="5724"/>
                      <a:pt x="4618" y="5745"/>
                      <a:pt x="4632" y="5767"/>
                    </a:cubicBezTo>
                    <a:lnTo>
                      <a:pt x="4632" y="5767"/>
                    </a:lnTo>
                    <a:cubicBezTo>
                      <a:pt x="3982" y="5703"/>
                      <a:pt x="3358" y="5506"/>
                      <a:pt x="2804" y="5168"/>
                    </a:cubicBezTo>
                    <a:cubicBezTo>
                      <a:pt x="2483" y="4965"/>
                      <a:pt x="2185" y="4727"/>
                      <a:pt x="1923" y="4453"/>
                    </a:cubicBezTo>
                    <a:cubicBezTo>
                      <a:pt x="1626" y="4132"/>
                      <a:pt x="1387" y="3775"/>
                      <a:pt x="1149" y="3418"/>
                    </a:cubicBezTo>
                    <a:cubicBezTo>
                      <a:pt x="905" y="3055"/>
                      <a:pt x="652" y="2693"/>
                      <a:pt x="404" y="2337"/>
                    </a:cubicBezTo>
                    <a:close/>
                    <a:moveTo>
                      <a:pt x="8032" y="1"/>
                    </a:moveTo>
                    <a:cubicBezTo>
                      <a:pt x="8016" y="1"/>
                      <a:pt x="8000" y="4"/>
                      <a:pt x="7984" y="12"/>
                    </a:cubicBezTo>
                    <a:cubicBezTo>
                      <a:pt x="7174" y="405"/>
                      <a:pt x="6483" y="989"/>
                      <a:pt x="6007" y="1751"/>
                    </a:cubicBezTo>
                    <a:cubicBezTo>
                      <a:pt x="5507" y="2525"/>
                      <a:pt x="5233" y="3441"/>
                      <a:pt x="5055" y="4346"/>
                    </a:cubicBezTo>
                    <a:cubicBezTo>
                      <a:pt x="4969" y="4805"/>
                      <a:pt x="4912" y="5274"/>
                      <a:pt x="4876" y="5744"/>
                    </a:cubicBezTo>
                    <a:lnTo>
                      <a:pt x="4876" y="5744"/>
                    </a:lnTo>
                    <a:cubicBezTo>
                      <a:pt x="4864" y="5725"/>
                      <a:pt x="4848" y="5699"/>
                      <a:pt x="4840" y="5692"/>
                    </a:cubicBezTo>
                    <a:cubicBezTo>
                      <a:pt x="4805" y="5632"/>
                      <a:pt x="4781" y="5584"/>
                      <a:pt x="4745" y="5537"/>
                    </a:cubicBezTo>
                    <a:cubicBezTo>
                      <a:pt x="4674" y="5442"/>
                      <a:pt x="4602" y="5346"/>
                      <a:pt x="4531" y="5251"/>
                    </a:cubicBezTo>
                    <a:cubicBezTo>
                      <a:pt x="4269" y="4894"/>
                      <a:pt x="3983" y="4537"/>
                      <a:pt x="3697" y="4203"/>
                    </a:cubicBezTo>
                    <a:cubicBezTo>
                      <a:pt x="3400" y="3858"/>
                      <a:pt x="3090" y="3525"/>
                      <a:pt x="2733" y="3239"/>
                    </a:cubicBezTo>
                    <a:cubicBezTo>
                      <a:pt x="1983" y="2632"/>
                      <a:pt x="1090" y="2322"/>
                      <a:pt x="173" y="2048"/>
                    </a:cubicBezTo>
                    <a:cubicBezTo>
                      <a:pt x="165" y="2046"/>
                      <a:pt x="157" y="2045"/>
                      <a:pt x="149" y="2045"/>
                    </a:cubicBezTo>
                    <a:cubicBezTo>
                      <a:pt x="73" y="2045"/>
                      <a:pt x="0" y="2140"/>
                      <a:pt x="54" y="2215"/>
                    </a:cubicBezTo>
                    <a:cubicBezTo>
                      <a:pt x="328" y="2620"/>
                      <a:pt x="590" y="3037"/>
                      <a:pt x="864" y="3441"/>
                    </a:cubicBezTo>
                    <a:cubicBezTo>
                      <a:pt x="1126" y="3822"/>
                      <a:pt x="1376" y="4215"/>
                      <a:pt x="1673" y="4561"/>
                    </a:cubicBezTo>
                    <a:cubicBezTo>
                      <a:pt x="2197" y="5144"/>
                      <a:pt x="2888" y="5573"/>
                      <a:pt x="3626" y="5811"/>
                    </a:cubicBezTo>
                    <a:cubicBezTo>
                      <a:pt x="4024" y="5943"/>
                      <a:pt x="4432" y="6014"/>
                      <a:pt x="4850" y="6014"/>
                    </a:cubicBezTo>
                    <a:cubicBezTo>
                      <a:pt x="4883" y="6014"/>
                      <a:pt x="4915" y="6014"/>
                      <a:pt x="4947" y="6013"/>
                    </a:cubicBezTo>
                    <a:cubicBezTo>
                      <a:pt x="4999" y="6013"/>
                      <a:pt x="5032" y="5984"/>
                      <a:pt x="5046" y="5947"/>
                    </a:cubicBezTo>
                    <a:lnTo>
                      <a:pt x="5046" y="5947"/>
                    </a:lnTo>
                    <a:cubicBezTo>
                      <a:pt x="5143" y="5909"/>
                      <a:pt x="5239" y="5852"/>
                      <a:pt x="5305" y="5823"/>
                    </a:cubicBezTo>
                    <a:cubicBezTo>
                      <a:pt x="5662" y="5656"/>
                      <a:pt x="6019" y="5454"/>
                      <a:pt x="6340" y="5215"/>
                    </a:cubicBezTo>
                    <a:cubicBezTo>
                      <a:pt x="6650" y="4977"/>
                      <a:pt x="6924" y="4692"/>
                      <a:pt x="7162" y="4370"/>
                    </a:cubicBezTo>
                    <a:cubicBezTo>
                      <a:pt x="7412" y="4025"/>
                      <a:pt x="7591" y="3620"/>
                      <a:pt x="7710" y="3203"/>
                    </a:cubicBezTo>
                    <a:cubicBezTo>
                      <a:pt x="7853" y="2703"/>
                      <a:pt x="7936" y="2179"/>
                      <a:pt x="7936" y="1667"/>
                    </a:cubicBezTo>
                    <a:cubicBezTo>
                      <a:pt x="7948" y="1167"/>
                      <a:pt x="7900" y="631"/>
                      <a:pt x="8138" y="167"/>
                    </a:cubicBezTo>
                    <a:cubicBezTo>
                      <a:pt x="8178" y="88"/>
                      <a:pt x="8111" y="1"/>
                      <a:pt x="80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3660732" y="2491201"/>
                <a:ext cx="341705" cy="235949"/>
              </a:xfrm>
              <a:custGeom>
                <a:avLst/>
                <a:gdLst/>
                <a:ahLst/>
                <a:cxnLst/>
                <a:rect l="l" t="t" r="r" b="b"/>
                <a:pathLst>
                  <a:path w="9047" h="6247" extrusionOk="0">
                    <a:moveTo>
                      <a:pt x="8814" y="303"/>
                    </a:moveTo>
                    <a:cubicBezTo>
                      <a:pt x="8714" y="1160"/>
                      <a:pt x="8824" y="2041"/>
                      <a:pt x="8573" y="2872"/>
                    </a:cubicBezTo>
                    <a:cubicBezTo>
                      <a:pt x="8323" y="3717"/>
                      <a:pt x="7644" y="4253"/>
                      <a:pt x="6954" y="4741"/>
                    </a:cubicBezTo>
                    <a:cubicBezTo>
                      <a:pt x="6763" y="4884"/>
                      <a:pt x="6573" y="5015"/>
                      <a:pt x="6382" y="5158"/>
                    </a:cubicBezTo>
                    <a:cubicBezTo>
                      <a:pt x="6244" y="5255"/>
                      <a:pt x="6101" y="5358"/>
                      <a:pt x="5986" y="5485"/>
                    </a:cubicBezTo>
                    <a:lnTo>
                      <a:pt x="5986" y="5485"/>
                    </a:lnTo>
                    <a:cubicBezTo>
                      <a:pt x="5977" y="4664"/>
                      <a:pt x="5990" y="3822"/>
                      <a:pt x="6251" y="3039"/>
                    </a:cubicBezTo>
                    <a:cubicBezTo>
                      <a:pt x="6537" y="2205"/>
                      <a:pt x="7120" y="1562"/>
                      <a:pt x="7799" y="1015"/>
                    </a:cubicBezTo>
                    <a:cubicBezTo>
                      <a:pt x="8125" y="760"/>
                      <a:pt x="8468" y="523"/>
                      <a:pt x="8814" y="303"/>
                    </a:cubicBezTo>
                    <a:close/>
                    <a:moveTo>
                      <a:pt x="440" y="3672"/>
                    </a:moveTo>
                    <a:cubicBezTo>
                      <a:pt x="1217" y="3676"/>
                      <a:pt x="2014" y="3663"/>
                      <a:pt x="2774" y="3801"/>
                    </a:cubicBezTo>
                    <a:cubicBezTo>
                      <a:pt x="3584" y="3955"/>
                      <a:pt x="4275" y="4360"/>
                      <a:pt x="4894" y="4896"/>
                    </a:cubicBezTo>
                    <a:cubicBezTo>
                      <a:pt x="5188" y="5148"/>
                      <a:pt x="5473" y="5428"/>
                      <a:pt x="5749" y="5712"/>
                    </a:cubicBezTo>
                    <a:lnTo>
                      <a:pt x="5749" y="5712"/>
                    </a:lnTo>
                    <a:cubicBezTo>
                      <a:pt x="5335" y="5918"/>
                      <a:pt x="4881" y="6014"/>
                      <a:pt x="4424" y="6014"/>
                    </a:cubicBezTo>
                    <a:cubicBezTo>
                      <a:pt x="4114" y="6014"/>
                      <a:pt x="3802" y="5970"/>
                      <a:pt x="3501" y="5884"/>
                    </a:cubicBezTo>
                    <a:cubicBezTo>
                      <a:pt x="2655" y="5634"/>
                      <a:pt x="2001" y="5098"/>
                      <a:pt x="1369" y="4515"/>
                    </a:cubicBezTo>
                    <a:cubicBezTo>
                      <a:pt x="1059" y="4234"/>
                      <a:pt x="749" y="3953"/>
                      <a:pt x="440" y="3672"/>
                    </a:cubicBezTo>
                    <a:close/>
                    <a:moveTo>
                      <a:pt x="8938" y="1"/>
                    </a:moveTo>
                    <a:cubicBezTo>
                      <a:pt x="8924" y="1"/>
                      <a:pt x="8909" y="5"/>
                      <a:pt x="8894" y="14"/>
                    </a:cubicBezTo>
                    <a:cubicBezTo>
                      <a:pt x="8156" y="514"/>
                      <a:pt x="7406" y="1003"/>
                      <a:pt x="6823" y="1669"/>
                    </a:cubicBezTo>
                    <a:cubicBezTo>
                      <a:pt x="6227" y="2372"/>
                      <a:pt x="5930" y="3217"/>
                      <a:pt x="5834" y="4122"/>
                    </a:cubicBezTo>
                    <a:cubicBezTo>
                      <a:pt x="5785" y="4569"/>
                      <a:pt x="5785" y="5015"/>
                      <a:pt x="5821" y="5455"/>
                    </a:cubicBezTo>
                    <a:lnTo>
                      <a:pt x="5821" y="5455"/>
                    </a:lnTo>
                    <a:cubicBezTo>
                      <a:pt x="5311" y="4953"/>
                      <a:pt x="4775" y="4466"/>
                      <a:pt x="4156" y="4098"/>
                    </a:cubicBezTo>
                    <a:cubicBezTo>
                      <a:pt x="3405" y="3646"/>
                      <a:pt x="2560" y="3515"/>
                      <a:pt x="1691" y="3479"/>
                    </a:cubicBezTo>
                    <a:cubicBezTo>
                      <a:pt x="1179" y="3455"/>
                      <a:pt x="667" y="3455"/>
                      <a:pt x="143" y="3443"/>
                    </a:cubicBezTo>
                    <a:cubicBezTo>
                      <a:pt x="60" y="3443"/>
                      <a:pt x="0" y="3562"/>
                      <a:pt x="72" y="3634"/>
                    </a:cubicBezTo>
                    <a:cubicBezTo>
                      <a:pt x="429" y="3955"/>
                      <a:pt x="786" y="4289"/>
                      <a:pt x="1143" y="4610"/>
                    </a:cubicBezTo>
                    <a:cubicBezTo>
                      <a:pt x="1489" y="4932"/>
                      <a:pt x="1834" y="5241"/>
                      <a:pt x="2215" y="5503"/>
                    </a:cubicBezTo>
                    <a:cubicBezTo>
                      <a:pt x="2868" y="5957"/>
                      <a:pt x="3655" y="6246"/>
                      <a:pt x="4442" y="6246"/>
                    </a:cubicBezTo>
                    <a:cubicBezTo>
                      <a:pt x="4501" y="6246"/>
                      <a:pt x="4561" y="6245"/>
                      <a:pt x="4620" y="6241"/>
                    </a:cubicBezTo>
                    <a:cubicBezTo>
                      <a:pt x="5108" y="6206"/>
                      <a:pt x="5584" y="6075"/>
                      <a:pt x="6013" y="5837"/>
                    </a:cubicBezTo>
                    <a:cubicBezTo>
                      <a:pt x="6034" y="5824"/>
                      <a:pt x="6048" y="5807"/>
                      <a:pt x="6056" y="5789"/>
                    </a:cubicBezTo>
                    <a:lnTo>
                      <a:pt x="6056" y="5789"/>
                    </a:lnTo>
                    <a:cubicBezTo>
                      <a:pt x="6176" y="5594"/>
                      <a:pt x="6374" y="5477"/>
                      <a:pt x="6549" y="5348"/>
                    </a:cubicBezTo>
                    <a:cubicBezTo>
                      <a:pt x="6727" y="5217"/>
                      <a:pt x="6906" y="5086"/>
                      <a:pt x="7084" y="4967"/>
                    </a:cubicBezTo>
                    <a:cubicBezTo>
                      <a:pt x="7430" y="4717"/>
                      <a:pt x="7775" y="4467"/>
                      <a:pt x="8073" y="4170"/>
                    </a:cubicBezTo>
                    <a:cubicBezTo>
                      <a:pt x="8370" y="3872"/>
                      <a:pt x="8597" y="3527"/>
                      <a:pt x="8739" y="3122"/>
                    </a:cubicBezTo>
                    <a:cubicBezTo>
                      <a:pt x="8894" y="2693"/>
                      <a:pt x="8942" y="2229"/>
                      <a:pt x="8954" y="1765"/>
                    </a:cubicBezTo>
                    <a:cubicBezTo>
                      <a:pt x="8978" y="1217"/>
                      <a:pt x="8954" y="669"/>
                      <a:pt x="9037" y="133"/>
                    </a:cubicBezTo>
                    <a:cubicBezTo>
                      <a:pt x="9047" y="67"/>
                      <a:pt x="8995" y="1"/>
                      <a:pt x="8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3738540" y="2594240"/>
                <a:ext cx="313000" cy="255967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6777" extrusionOk="0">
                    <a:moveTo>
                      <a:pt x="8103" y="269"/>
                    </a:moveTo>
                    <a:cubicBezTo>
                      <a:pt x="8091" y="707"/>
                      <a:pt x="8071" y="1146"/>
                      <a:pt x="8061" y="1585"/>
                    </a:cubicBezTo>
                    <a:cubicBezTo>
                      <a:pt x="8049" y="2061"/>
                      <a:pt x="8049" y="2537"/>
                      <a:pt x="7918" y="3001"/>
                    </a:cubicBezTo>
                    <a:cubicBezTo>
                      <a:pt x="7787" y="3406"/>
                      <a:pt x="7584" y="3775"/>
                      <a:pt x="7299" y="4109"/>
                    </a:cubicBezTo>
                    <a:cubicBezTo>
                      <a:pt x="7060" y="4394"/>
                      <a:pt x="6787" y="4656"/>
                      <a:pt x="6525" y="4930"/>
                    </a:cubicBezTo>
                    <a:cubicBezTo>
                      <a:pt x="6282" y="5193"/>
                      <a:pt x="6065" y="5474"/>
                      <a:pt x="5925" y="5793"/>
                    </a:cubicBezTo>
                    <a:lnTo>
                      <a:pt x="5925" y="5793"/>
                    </a:lnTo>
                    <a:cubicBezTo>
                      <a:pt x="5822" y="5426"/>
                      <a:pt x="5717" y="5051"/>
                      <a:pt x="5667" y="4668"/>
                    </a:cubicBezTo>
                    <a:cubicBezTo>
                      <a:pt x="5620" y="4228"/>
                      <a:pt x="5620" y="3775"/>
                      <a:pt x="5703" y="3347"/>
                    </a:cubicBezTo>
                    <a:cubicBezTo>
                      <a:pt x="5798" y="2918"/>
                      <a:pt x="5953" y="2513"/>
                      <a:pt x="6191" y="2144"/>
                    </a:cubicBezTo>
                    <a:cubicBezTo>
                      <a:pt x="6441" y="1775"/>
                      <a:pt x="6751" y="1466"/>
                      <a:pt x="7072" y="1168"/>
                    </a:cubicBezTo>
                    <a:cubicBezTo>
                      <a:pt x="7404" y="846"/>
                      <a:pt x="7745" y="552"/>
                      <a:pt x="8103" y="269"/>
                    </a:cubicBezTo>
                    <a:close/>
                    <a:moveTo>
                      <a:pt x="2269" y="4740"/>
                    </a:moveTo>
                    <a:cubicBezTo>
                      <a:pt x="2378" y="4740"/>
                      <a:pt x="2487" y="4744"/>
                      <a:pt x="2596" y="4752"/>
                    </a:cubicBezTo>
                    <a:cubicBezTo>
                      <a:pt x="3358" y="4823"/>
                      <a:pt x="4084" y="5109"/>
                      <a:pt x="4763" y="5454"/>
                    </a:cubicBezTo>
                    <a:cubicBezTo>
                      <a:pt x="5091" y="5629"/>
                      <a:pt x="5419" y="5812"/>
                      <a:pt x="5740" y="5996"/>
                    </a:cubicBezTo>
                    <a:lnTo>
                      <a:pt x="5740" y="5996"/>
                    </a:lnTo>
                    <a:cubicBezTo>
                      <a:pt x="5014" y="6251"/>
                      <a:pt x="4267" y="6493"/>
                      <a:pt x="3489" y="6538"/>
                    </a:cubicBezTo>
                    <a:cubicBezTo>
                      <a:pt x="3398" y="6543"/>
                      <a:pt x="3306" y="6546"/>
                      <a:pt x="3214" y="6546"/>
                    </a:cubicBezTo>
                    <a:cubicBezTo>
                      <a:pt x="2898" y="6546"/>
                      <a:pt x="2579" y="6511"/>
                      <a:pt x="2274" y="6418"/>
                    </a:cubicBezTo>
                    <a:cubicBezTo>
                      <a:pt x="1905" y="6299"/>
                      <a:pt x="1595" y="6073"/>
                      <a:pt x="1298" y="5835"/>
                    </a:cubicBezTo>
                    <a:cubicBezTo>
                      <a:pt x="971" y="5580"/>
                      <a:pt x="671" y="5307"/>
                      <a:pt x="366" y="5032"/>
                    </a:cubicBezTo>
                    <a:lnTo>
                      <a:pt x="366" y="5032"/>
                    </a:lnTo>
                    <a:cubicBezTo>
                      <a:pt x="986" y="4870"/>
                      <a:pt x="1626" y="4740"/>
                      <a:pt x="2269" y="4740"/>
                    </a:cubicBezTo>
                    <a:close/>
                    <a:moveTo>
                      <a:pt x="8201" y="1"/>
                    </a:moveTo>
                    <a:cubicBezTo>
                      <a:pt x="8177" y="1"/>
                      <a:pt x="8152" y="9"/>
                      <a:pt x="8132" y="25"/>
                    </a:cubicBezTo>
                    <a:cubicBezTo>
                      <a:pt x="7751" y="323"/>
                      <a:pt x="7382" y="632"/>
                      <a:pt x="7025" y="965"/>
                    </a:cubicBezTo>
                    <a:cubicBezTo>
                      <a:pt x="6679" y="1275"/>
                      <a:pt x="6346" y="1596"/>
                      <a:pt x="6072" y="1989"/>
                    </a:cubicBezTo>
                    <a:cubicBezTo>
                      <a:pt x="5560" y="2728"/>
                      <a:pt x="5382" y="3656"/>
                      <a:pt x="5465" y="4537"/>
                    </a:cubicBezTo>
                    <a:cubicBezTo>
                      <a:pt x="5501" y="4947"/>
                      <a:pt x="5580" y="5357"/>
                      <a:pt x="5721" y="5741"/>
                    </a:cubicBezTo>
                    <a:lnTo>
                      <a:pt x="5721" y="5741"/>
                    </a:lnTo>
                    <a:cubicBezTo>
                      <a:pt x="5132" y="5394"/>
                      <a:pt x="4529" y="5061"/>
                      <a:pt x="3881" y="4835"/>
                    </a:cubicBezTo>
                    <a:cubicBezTo>
                      <a:pt x="3332" y="4629"/>
                      <a:pt x="2764" y="4528"/>
                      <a:pt x="2186" y="4528"/>
                    </a:cubicBezTo>
                    <a:cubicBezTo>
                      <a:pt x="1963" y="4528"/>
                      <a:pt x="1738" y="4543"/>
                      <a:pt x="1512" y="4573"/>
                    </a:cubicBezTo>
                    <a:cubicBezTo>
                      <a:pt x="1036" y="4644"/>
                      <a:pt x="572" y="4752"/>
                      <a:pt x="107" y="4859"/>
                    </a:cubicBezTo>
                    <a:cubicBezTo>
                      <a:pt x="24" y="4883"/>
                      <a:pt x="0" y="4990"/>
                      <a:pt x="60" y="5049"/>
                    </a:cubicBezTo>
                    <a:cubicBezTo>
                      <a:pt x="369" y="5359"/>
                      <a:pt x="714" y="5645"/>
                      <a:pt x="1048" y="5930"/>
                    </a:cubicBezTo>
                    <a:cubicBezTo>
                      <a:pt x="1357" y="6168"/>
                      <a:pt x="1667" y="6418"/>
                      <a:pt x="2024" y="6561"/>
                    </a:cubicBezTo>
                    <a:cubicBezTo>
                      <a:pt x="2385" y="6717"/>
                      <a:pt x="2783" y="6777"/>
                      <a:pt x="3184" y="6777"/>
                    </a:cubicBezTo>
                    <a:cubicBezTo>
                      <a:pt x="3642" y="6777"/>
                      <a:pt x="4105" y="6699"/>
                      <a:pt x="4524" y="6597"/>
                    </a:cubicBezTo>
                    <a:cubicBezTo>
                      <a:pt x="5013" y="6478"/>
                      <a:pt x="5489" y="6323"/>
                      <a:pt x="5953" y="6157"/>
                    </a:cubicBezTo>
                    <a:cubicBezTo>
                      <a:pt x="6001" y="6139"/>
                      <a:pt x="6025" y="6099"/>
                      <a:pt x="6029" y="6057"/>
                    </a:cubicBezTo>
                    <a:lnTo>
                      <a:pt x="6029" y="6057"/>
                    </a:lnTo>
                    <a:cubicBezTo>
                      <a:pt x="6037" y="6048"/>
                      <a:pt x="6044" y="6037"/>
                      <a:pt x="6048" y="6026"/>
                    </a:cubicBezTo>
                    <a:cubicBezTo>
                      <a:pt x="6298" y="5287"/>
                      <a:pt x="6965" y="4799"/>
                      <a:pt x="7453" y="4228"/>
                    </a:cubicBezTo>
                    <a:cubicBezTo>
                      <a:pt x="7715" y="3918"/>
                      <a:pt x="7918" y="3561"/>
                      <a:pt x="8061" y="3180"/>
                    </a:cubicBezTo>
                    <a:cubicBezTo>
                      <a:pt x="8203" y="2739"/>
                      <a:pt x="8239" y="2287"/>
                      <a:pt x="8251" y="1823"/>
                    </a:cubicBezTo>
                    <a:cubicBezTo>
                      <a:pt x="8263" y="1239"/>
                      <a:pt x="8263" y="668"/>
                      <a:pt x="8287" y="84"/>
                    </a:cubicBezTo>
                    <a:cubicBezTo>
                      <a:pt x="8287" y="30"/>
                      <a:pt x="8246" y="1"/>
                      <a:pt x="8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3834741" y="2683342"/>
                <a:ext cx="278856" cy="276023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7308" extrusionOk="0">
                    <a:moveTo>
                      <a:pt x="6890" y="397"/>
                    </a:moveTo>
                    <a:cubicBezTo>
                      <a:pt x="6829" y="1116"/>
                      <a:pt x="6965" y="1842"/>
                      <a:pt x="7038" y="2559"/>
                    </a:cubicBezTo>
                    <a:cubicBezTo>
                      <a:pt x="7085" y="2952"/>
                      <a:pt x="7097" y="3345"/>
                      <a:pt x="7061" y="3738"/>
                    </a:cubicBezTo>
                    <a:cubicBezTo>
                      <a:pt x="7014" y="4131"/>
                      <a:pt x="6883" y="4488"/>
                      <a:pt x="6716" y="4845"/>
                    </a:cubicBezTo>
                    <a:cubicBezTo>
                      <a:pt x="6537" y="5214"/>
                      <a:pt x="6338" y="5572"/>
                      <a:pt x="6078" y="5880"/>
                    </a:cubicBezTo>
                    <a:lnTo>
                      <a:pt x="6078" y="5880"/>
                    </a:lnTo>
                    <a:cubicBezTo>
                      <a:pt x="5633" y="5251"/>
                      <a:pt x="5332" y="4538"/>
                      <a:pt x="5287" y="3762"/>
                    </a:cubicBezTo>
                    <a:cubicBezTo>
                      <a:pt x="5240" y="2893"/>
                      <a:pt x="5502" y="2071"/>
                      <a:pt x="6014" y="1381"/>
                    </a:cubicBezTo>
                    <a:cubicBezTo>
                      <a:pt x="6274" y="1024"/>
                      <a:pt x="6581" y="707"/>
                      <a:pt x="6890" y="397"/>
                    </a:cubicBezTo>
                    <a:close/>
                    <a:moveTo>
                      <a:pt x="3394" y="5584"/>
                    </a:moveTo>
                    <a:cubicBezTo>
                      <a:pt x="3855" y="5584"/>
                      <a:pt x="4316" y="5633"/>
                      <a:pt x="4763" y="5726"/>
                    </a:cubicBezTo>
                    <a:cubicBezTo>
                      <a:pt x="5145" y="5799"/>
                      <a:pt x="5518" y="5906"/>
                      <a:pt x="5874" y="6042"/>
                    </a:cubicBezTo>
                    <a:lnTo>
                      <a:pt x="5874" y="6042"/>
                    </a:lnTo>
                    <a:cubicBezTo>
                      <a:pt x="5318" y="6414"/>
                      <a:pt x="4603" y="6540"/>
                      <a:pt x="3978" y="6726"/>
                    </a:cubicBezTo>
                    <a:cubicBezTo>
                      <a:pt x="3422" y="6885"/>
                      <a:pt x="2813" y="7081"/>
                      <a:pt x="2219" y="7081"/>
                    </a:cubicBezTo>
                    <a:cubicBezTo>
                      <a:pt x="1922" y="7081"/>
                      <a:pt x="1628" y="7032"/>
                      <a:pt x="1346" y="6905"/>
                    </a:cubicBezTo>
                    <a:cubicBezTo>
                      <a:pt x="1017" y="6750"/>
                      <a:pt x="735" y="6509"/>
                      <a:pt x="405" y="6353"/>
                    </a:cubicBezTo>
                    <a:lnTo>
                      <a:pt x="405" y="6353"/>
                    </a:lnTo>
                    <a:cubicBezTo>
                      <a:pt x="1306" y="5831"/>
                      <a:pt x="2351" y="5584"/>
                      <a:pt x="3394" y="5584"/>
                    </a:cubicBezTo>
                    <a:close/>
                    <a:moveTo>
                      <a:pt x="7031" y="1"/>
                    </a:moveTo>
                    <a:cubicBezTo>
                      <a:pt x="7005" y="1"/>
                      <a:pt x="6978" y="11"/>
                      <a:pt x="6954" y="35"/>
                    </a:cubicBezTo>
                    <a:cubicBezTo>
                      <a:pt x="6276" y="702"/>
                      <a:pt x="5573" y="1416"/>
                      <a:pt x="5264" y="2345"/>
                    </a:cubicBezTo>
                    <a:cubicBezTo>
                      <a:pt x="4990" y="3155"/>
                      <a:pt x="5014" y="4059"/>
                      <a:pt x="5299" y="4857"/>
                    </a:cubicBezTo>
                    <a:cubicBezTo>
                      <a:pt x="5412" y="5187"/>
                      <a:pt x="5576" y="5505"/>
                      <a:pt x="5790" y="5782"/>
                    </a:cubicBezTo>
                    <a:lnTo>
                      <a:pt x="5790" y="5782"/>
                    </a:lnTo>
                    <a:cubicBezTo>
                      <a:pt x="5032" y="5503"/>
                      <a:pt x="4219" y="5358"/>
                      <a:pt x="3408" y="5358"/>
                    </a:cubicBezTo>
                    <a:cubicBezTo>
                      <a:pt x="2704" y="5358"/>
                      <a:pt x="2001" y="5467"/>
                      <a:pt x="1334" y="5691"/>
                    </a:cubicBezTo>
                    <a:cubicBezTo>
                      <a:pt x="894" y="5834"/>
                      <a:pt x="477" y="6036"/>
                      <a:pt x="84" y="6274"/>
                    </a:cubicBezTo>
                    <a:cubicBezTo>
                      <a:pt x="1" y="6334"/>
                      <a:pt x="13" y="6465"/>
                      <a:pt x="120" y="6488"/>
                    </a:cubicBezTo>
                    <a:cubicBezTo>
                      <a:pt x="525" y="6619"/>
                      <a:pt x="846" y="6917"/>
                      <a:pt x="1239" y="7096"/>
                    </a:cubicBezTo>
                    <a:cubicBezTo>
                      <a:pt x="1560" y="7241"/>
                      <a:pt x="1921" y="7308"/>
                      <a:pt x="2276" y="7308"/>
                    </a:cubicBezTo>
                    <a:cubicBezTo>
                      <a:pt x="2355" y="7308"/>
                      <a:pt x="2435" y="7305"/>
                      <a:pt x="2513" y="7298"/>
                    </a:cubicBezTo>
                    <a:cubicBezTo>
                      <a:pt x="2989" y="7250"/>
                      <a:pt x="3454" y="7119"/>
                      <a:pt x="3918" y="6977"/>
                    </a:cubicBezTo>
                    <a:cubicBezTo>
                      <a:pt x="4287" y="6869"/>
                      <a:pt x="4668" y="6774"/>
                      <a:pt x="5037" y="6655"/>
                    </a:cubicBezTo>
                    <a:cubicBezTo>
                      <a:pt x="5442" y="6524"/>
                      <a:pt x="5835" y="6357"/>
                      <a:pt x="6180" y="6095"/>
                    </a:cubicBezTo>
                    <a:cubicBezTo>
                      <a:pt x="6201" y="6080"/>
                      <a:pt x="6212" y="6061"/>
                      <a:pt x="6215" y="6041"/>
                    </a:cubicBezTo>
                    <a:lnTo>
                      <a:pt x="6215" y="6041"/>
                    </a:lnTo>
                    <a:cubicBezTo>
                      <a:pt x="6445" y="5769"/>
                      <a:pt x="6643" y="5467"/>
                      <a:pt x="6799" y="5143"/>
                    </a:cubicBezTo>
                    <a:cubicBezTo>
                      <a:pt x="6966" y="4810"/>
                      <a:pt x="7133" y="4452"/>
                      <a:pt x="7204" y="4083"/>
                    </a:cubicBezTo>
                    <a:cubicBezTo>
                      <a:pt x="7383" y="3262"/>
                      <a:pt x="7228" y="2440"/>
                      <a:pt x="7133" y="1631"/>
                    </a:cubicBezTo>
                    <a:cubicBezTo>
                      <a:pt x="7073" y="1131"/>
                      <a:pt x="7049" y="630"/>
                      <a:pt x="7133" y="130"/>
                    </a:cubicBezTo>
                    <a:cubicBezTo>
                      <a:pt x="7150" y="63"/>
                      <a:pt x="7094" y="1"/>
                      <a:pt x="7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3"/>
              <p:cNvSpPr/>
              <p:nvPr/>
            </p:nvSpPr>
            <p:spPr>
              <a:xfrm>
                <a:off x="3716935" y="2505931"/>
                <a:ext cx="115010" cy="880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2330" extrusionOk="0">
                    <a:moveTo>
                      <a:pt x="74" y="0"/>
                    </a:moveTo>
                    <a:cubicBezTo>
                      <a:pt x="31" y="0"/>
                      <a:pt x="1" y="44"/>
                      <a:pt x="36" y="89"/>
                    </a:cubicBezTo>
                    <a:lnTo>
                      <a:pt x="48" y="89"/>
                    </a:lnTo>
                    <a:cubicBezTo>
                      <a:pt x="453" y="529"/>
                      <a:pt x="917" y="922"/>
                      <a:pt x="1394" y="1279"/>
                    </a:cubicBezTo>
                    <a:cubicBezTo>
                      <a:pt x="1870" y="1648"/>
                      <a:pt x="2370" y="1994"/>
                      <a:pt x="2882" y="2315"/>
                    </a:cubicBezTo>
                    <a:cubicBezTo>
                      <a:pt x="2898" y="2325"/>
                      <a:pt x="2913" y="2329"/>
                      <a:pt x="2928" y="2329"/>
                    </a:cubicBezTo>
                    <a:cubicBezTo>
                      <a:pt x="3000" y="2329"/>
                      <a:pt x="3045" y="2222"/>
                      <a:pt x="2965" y="2172"/>
                    </a:cubicBezTo>
                    <a:cubicBezTo>
                      <a:pt x="2465" y="1851"/>
                      <a:pt x="1977" y="1518"/>
                      <a:pt x="1501" y="1160"/>
                    </a:cubicBezTo>
                    <a:cubicBezTo>
                      <a:pt x="1024" y="791"/>
                      <a:pt x="584" y="386"/>
                      <a:pt x="120" y="17"/>
                    </a:cubicBezTo>
                    <a:cubicBezTo>
                      <a:pt x="104" y="5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3"/>
              <p:cNvSpPr/>
              <p:nvPr/>
            </p:nvSpPr>
            <p:spPr>
              <a:xfrm>
                <a:off x="3834250" y="2439567"/>
                <a:ext cx="85889" cy="152326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4033" extrusionOk="0">
                    <a:moveTo>
                      <a:pt x="2152" y="1"/>
                    </a:moveTo>
                    <a:cubicBezTo>
                      <a:pt x="2125" y="1"/>
                      <a:pt x="2100" y="15"/>
                      <a:pt x="2086" y="48"/>
                    </a:cubicBezTo>
                    <a:cubicBezTo>
                      <a:pt x="1502" y="1405"/>
                      <a:pt x="788" y="2691"/>
                      <a:pt x="26" y="3953"/>
                    </a:cubicBezTo>
                    <a:cubicBezTo>
                      <a:pt x="0" y="3996"/>
                      <a:pt x="42" y="4032"/>
                      <a:pt x="80" y="4032"/>
                    </a:cubicBezTo>
                    <a:cubicBezTo>
                      <a:pt x="96" y="4032"/>
                      <a:pt x="111" y="4026"/>
                      <a:pt x="121" y="4013"/>
                    </a:cubicBezTo>
                    <a:cubicBezTo>
                      <a:pt x="966" y="2798"/>
                      <a:pt x="1657" y="1489"/>
                      <a:pt x="2240" y="143"/>
                    </a:cubicBezTo>
                    <a:cubicBezTo>
                      <a:pt x="2273" y="69"/>
                      <a:pt x="2210" y="1"/>
                      <a:pt x="2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3"/>
              <p:cNvSpPr/>
              <p:nvPr/>
            </p:nvSpPr>
            <p:spPr>
              <a:xfrm>
                <a:off x="3884712" y="2545893"/>
                <a:ext cx="89893" cy="155197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4109" extrusionOk="0">
                    <a:moveTo>
                      <a:pt x="2281" y="0"/>
                    </a:moveTo>
                    <a:cubicBezTo>
                      <a:pt x="2266" y="0"/>
                      <a:pt x="2251" y="6"/>
                      <a:pt x="2238" y="19"/>
                    </a:cubicBezTo>
                    <a:cubicBezTo>
                      <a:pt x="1940" y="245"/>
                      <a:pt x="1750" y="543"/>
                      <a:pt x="1559" y="852"/>
                    </a:cubicBezTo>
                    <a:cubicBezTo>
                      <a:pt x="1357" y="1186"/>
                      <a:pt x="1154" y="1531"/>
                      <a:pt x="976" y="1876"/>
                    </a:cubicBezTo>
                    <a:cubicBezTo>
                      <a:pt x="797" y="2222"/>
                      <a:pt x="631" y="2567"/>
                      <a:pt x="464" y="2912"/>
                    </a:cubicBezTo>
                    <a:cubicBezTo>
                      <a:pt x="309" y="3269"/>
                      <a:pt x="142" y="3627"/>
                      <a:pt x="23" y="3984"/>
                    </a:cubicBezTo>
                    <a:cubicBezTo>
                      <a:pt x="0" y="4054"/>
                      <a:pt x="63" y="4108"/>
                      <a:pt x="122" y="4108"/>
                    </a:cubicBezTo>
                    <a:cubicBezTo>
                      <a:pt x="154" y="4108"/>
                      <a:pt x="185" y="4093"/>
                      <a:pt x="202" y="4055"/>
                    </a:cubicBezTo>
                    <a:cubicBezTo>
                      <a:pt x="357" y="3710"/>
                      <a:pt x="476" y="3353"/>
                      <a:pt x="631" y="3019"/>
                    </a:cubicBezTo>
                    <a:cubicBezTo>
                      <a:pt x="785" y="2674"/>
                      <a:pt x="952" y="2329"/>
                      <a:pt x="1131" y="1995"/>
                    </a:cubicBezTo>
                    <a:cubicBezTo>
                      <a:pt x="1309" y="1674"/>
                      <a:pt x="1488" y="1352"/>
                      <a:pt x="1678" y="1031"/>
                    </a:cubicBezTo>
                    <a:cubicBezTo>
                      <a:pt x="1869" y="721"/>
                      <a:pt x="2059" y="364"/>
                      <a:pt x="2333" y="114"/>
                    </a:cubicBezTo>
                    <a:cubicBezTo>
                      <a:pt x="2379" y="68"/>
                      <a:pt x="2332" y="0"/>
                      <a:pt x="2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3"/>
              <p:cNvSpPr/>
              <p:nvPr/>
            </p:nvSpPr>
            <p:spPr>
              <a:xfrm>
                <a:off x="3725924" y="2648215"/>
                <a:ext cx="160825" cy="61792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1636" extrusionOk="0">
                    <a:moveTo>
                      <a:pt x="120" y="1"/>
                    </a:moveTo>
                    <a:cubicBezTo>
                      <a:pt x="13" y="1"/>
                      <a:pt x="1" y="156"/>
                      <a:pt x="96" y="191"/>
                    </a:cubicBezTo>
                    <a:cubicBezTo>
                      <a:pt x="275" y="239"/>
                      <a:pt x="453" y="263"/>
                      <a:pt x="620" y="310"/>
                    </a:cubicBezTo>
                    <a:cubicBezTo>
                      <a:pt x="786" y="358"/>
                      <a:pt x="941" y="406"/>
                      <a:pt x="1096" y="453"/>
                    </a:cubicBezTo>
                    <a:cubicBezTo>
                      <a:pt x="1429" y="572"/>
                      <a:pt x="1751" y="691"/>
                      <a:pt x="2084" y="822"/>
                    </a:cubicBezTo>
                    <a:cubicBezTo>
                      <a:pt x="2418" y="965"/>
                      <a:pt x="2763" y="1096"/>
                      <a:pt x="3096" y="1239"/>
                    </a:cubicBezTo>
                    <a:cubicBezTo>
                      <a:pt x="3263" y="1310"/>
                      <a:pt x="3442" y="1382"/>
                      <a:pt x="3608" y="1441"/>
                    </a:cubicBezTo>
                    <a:cubicBezTo>
                      <a:pt x="3787" y="1513"/>
                      <a:pt x="3977" y="1560"/>
                      <a:pt x="4156" y="1632"/>
                    </a:cubicBezTo>
                    <a:cubicBezTo>
                      <a:pt x="4162" y="1634"/>
                      <a:pt x="4168" y="1635"/>
                      <a:pt x="4173" y="1635"/>
                    </a:cubicBezTo>
                    <a:cubicBezTo>
                      <a:pt x="4224" y="1635"/>
                      <a:pt x="4257" y="1545"/>
                      <a:pt x="4204" y="1513"/>
                    </a:cubicBezTo>
                    <a:cubicBezTo>
                      <a:pt x="4037" y="1441"/>
                      <a:pt x="3870" y="1346"/>
                      <a:pt x="3704" y="1275"/>
                    </a:cubicBezTo>
                    <a:cubicBezTo>
                      <a:pt x="3525" y="1203"/>
                      <a:pt x="3346" y="1120"/>
                      <a:pt x="3168" y="1049"/>
                    </a:cubicBezTo>
                    <a:cubicBezTo>
                      <a:pt x="2822" y="906"/>
                      <a:pt x="2477" y="775"/>
                      <a:pt x="2132" y="632"/>
                    </a:cubicBezTo>
                    <a:cubicBezTo>
                      <a:pt x="1810" y="501"/>
                      <a:pt x="1477" y="370"/>
                      <a:pt x="1144" y="263"/>
                    </a:cubicBezTo>
                    <a:cubicBezTo>
                      <a:pt x="822" y="156"/>
                      <a:pt x="465" y="25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3"/>
              <p:cNvSpPr/>
              <p:nvPr/>
            </p:nvSpPr>
            <p:spPr>
              <a:xfrm>
                <a:off x="3960404" y="2640548"/>
                <a:ext cx="68250" cy="178312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4721" extrusionOk="0">
                    <a:moveTo>
                      <a:pt x="1739" y="0"/>
                    </a:moveTo>
                    <a:cubicBezTo>
                      <a:pt x="1724" y="0"/>
                      <a:pt x="1709" y="7"/>
                      <a:pt x="1698" y="25"/>
                    </a:cubicBezTo>
                    <a:cubicBezTo>
                      <a:pt x="841" y="1430"/>
                      <a:pt x="293" y="3014"/>
                      <a:pt x="8" y="4621"/>
                    </a:cubicBezTo>
                    <a:cubicBezTo>
                      <a:pt x="0" y="4680"/>
                      <a:pt x="52" y="4721"/>
                      <a:pt x="98" y="4721"/>
                    </a:cubicBezTo>
                    <a:cubicBezTo>
                      <a:pt x="127" y="4721"/>
                      <a:pt x="153" y="4705"/>
                      <a:pt x="163" y="4669"/>
                    </a:cubicBezTo>
                    <a:cubicBezTo>
                      <a:pt x="436" y="3049"/>
                      <a:pt x="1008" y="1513"/>
                      <a:pt x="1782" y="73"/>
                    </a:cubicBezTo>
                    <a:cubicBezTo>
                      <a:pt x="1807" y="39"/>
                      <a:pt x="1773" y="0"/>
                      <a:pt x="1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3"/>
              <p:cNvSpPr/>
              <p:nvPr/>
            </p:nvSpPr>
            <p:spPr>
              <a:xfrm>
                <a:off x="3793383" y="2796240"/>
                <a:ext cx="168416" cy="29763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788" extrusionOk="0">
                    <a:moveTo>
                      <a:pt x="743" y="1"/>
                    </a:moveTo>
                    <a:cubicBezTo>
                      <a:pt x="515" y="1"/>
                      <a:pt x="287" y="8"/>
                      <a:pt x="60" y="23"/>
                    </a:cubicBezTo>
                    <a:cubicBezTo>
                      <a:pt x="1" y="23"/>
                      <a:pt x="1" y="130"/>
                      <a:pt x="60" y="130"/>
                    </a:cubicBezTo>
                    <a:lnTo>
                      <a:pt x="72" y="130"/>
                    </a:lnTo>
                    <a:cubicBezTo>
                      <a:pt x="246" y="121"/>
                      <a:pt x="420" y="117"/>
                      <a:pt x="594" y="117"/>
                    </a:cubicBezTo>
                    <a:cubicBezTo>
                      <a:pt x="1862" y="117"/>
                      <a:pt x="3130" y="345"/>
                      <a:pt x="4334" y="785"/>
                    </a:cubicBezTo>
                    <a:cubicBezTo>
                      <a:pt x="4342" y="787"/>
                      <a:pt x="4349" y="787"/>
                      <a:pt x="4355" y="787"/>
                    </a:cubicBezTo>
                    <a:cubicBezTo>
                      <a:pt x="4434" y="787"/>
                      <a:pt x="4458" y="663"/>
                      <a:pt x="4370" y="630"/>
                    </a:cubicBezTo>
                    <a:cubicBezTo>
                      <a:pt x="3214" y="218"/>
                      <a:pt x="1980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3"/>
              <p:cNvSpPr/>
              <p:nvPr/>
            </p:nvSpPr>
            <p:spPr>
              <a:xfrm>
                <a:off x="4054680" y="2738375"/>
                <a:ext cx="29347" cy="170947"/>
              </a:xfrm>
              <a:custGeom>
                <a:avLst/>
                <a:gdLst/>
                <a:ahLst/>
                <a:cxnLst/>
                <a:rect l="l" t="t" r="r" b="b"/>
                <a:pathLst>
                  <a:path w="777" h="4526" extrusionOk="0">
                    <a:moveTo>
                      <a:pt x="708" y="0"/>
                    </a:moveTo>
                    <a:cubicBezTo>
                      <a:pt x="684" y="0"/>
                      <a:pt x="658" y="14"/>
                      <a:pt x="643" y="43"/>
                    </a:cubicBezTo>
                    <a:cubicBezTo>
                      <a:pt x="155" y="1436"/>
                      <a:pt x="0" y="2972"/>
                      <a:pt x="95" y="4436"/>
                    </a:cubicBezTo>
                    <a:cubicBezTo>
                      <a:pt x="95" y="4496"/>
                      <a:pt x="143" y="4525"/>
                      <a:pt x="191" y="4525"/>
                    </a:cubicBezTo>
                    <a:cubicBezTo>
                      <a:pt x="238" y="4525"/>
                      <a:pt x="286" y="4496"/>
                      <a:pt x="286" y="4436"/>
                    </a:cubicBezTo>
                    <a:cubicBezTo>
                      <a:pt x="238" y="3710"/>
                      <a:pt x="262" y="2972"/>
                      <a:pt x="345" y="2245"/>
                    </a:cubicBezTo>
                    <a:cubicBezTo>
                      <a:pt x="429" y="1519"/>
                      <a:pt x="584" y="793"/>
                      <a:pt x="762" y="78"/>
                    </a:cubicBezTo>
                    <a:cubicBezTo>
                      <a:pt x="776" y="29"/>
                      <a:pt x="744" y="0"/>
                      <a:pt x="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3"/>
              <p:cNvSpPr/>
              <p:nvPr/>
            </p:nvSpPr>
            <p:spPr>
              <a:xfrm>
                <a:off x="3894268" y="2906381"/>
                <a:ext cx="164488" cy="17110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453" extrusionOk="0">
                    <a:moveTo>
                      <a:pt x="3556" y="0"/>
                    </a:moveTo>
                    <a:cubicBezTo>
                      <a:pt x="3076" y="0"/>
                      <a:pt x="2596" y="19"/>
                      <a:pt x="2116" y="59"/>
                    </a:cubicBezTo>
                    <a:cubicBezTo>
                      <a:pt x="1425" y="107"/>
                      <a:pt x="747" y="202"/>
                      <a:pt x="68" y="333"/>
                    </a:cubicBezTo>
                    <a:cubicBezTo>
                      <a:pt x="1" y="356"/>
                      <a:pt x="29" y="442"/>
                      <a:pt x="82" y="442"/>
                    </a:cubicBezTo>
                    <a:cubicBezTo>
                      <a:pt x="85" y="442"/>
                      <a:pt x="88" y="441"/>
                      <a:pt x="92" y="440"/>
                    </a:cubicBezTo>
                    <a:lnTo>
                      <a:pt x="92" y="452"/>
                    </a:lnTo>
                    <a:cubicBezTo>
                      <a:pt x="1226" y="295"/>
                      <a:pt x="2369" y="202"/>
                      <a:pt x="3512" y="202"/>
                    </a:cubicBezTo>
                    <a:cubicBezTo>
                      <a:pt x="3749" y="202"/>
                      <a:pt x="3986" y="206"/>
                      <a:pt x="4223" y="214"/>
                    </a:cubicBezTo>
                    <a:cubicBezTo>
                      <a:pt x="4354" y="214"/>
                      <a:pt x="4354" y="24"/>
                      <a:pt x="4223" y="12"/>
                    </a:cubicBezTo>
                    <a:cubicBezTo>
                      <a:pt x="4001" y="4"/>
                      <a:pt x="3778" y="0"/>
                      <a:pt x="35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9" name="Google Shape;2519;p43"/>
            <p:cNvSpPr/>
            <p:nvPr/>
          </p:nvSpPr>
          <p:spPr>
            <a:xfrm>
              <a:off x="3708323" y="2506082"/>
              <a:ext cx="839249" cy="1354546"/>
            </a:xfrm>
            <a:custGeom>
              <a:avLst/>
              <a:gdLst/>
              <a:ahLst/>
              <a:cxnLst/>
              <a:rect l="l" t="t" r="r" b="b"/>
              <a:pathLst>
                <a:path w="22220" h="35863" extrusionOk="0">
                  <a:moveTo>
                    <a:pt x="2166" y="1"/>
                  </a:moveTo>
                  <a:cubicBezTo>
                    <a:pt x="1438" y="1"/>
                    <a:pt x="883" y="644"/>
                    <a:pt x="883" y="644"/>
                  </a:cubicBezTo>
                  <a:lnTo>
                    <a:pt x="1895" y="2966"/>
                  </a:lnTo>
                  <a:cubicBezTo>
                    <a:pt x="1763" y="2842"/>
                    <a:pt x="1567" y="2786"/>
                    <a:pt x="1360" y="2786"/>
                  </a:cubicBezTo>
                  <a:cubicBezTo>
                    <a:pt x="730" y="2786"/>
                    <a:pt x="0" y="3303"/>
                    <a:pt x="645" y="4002"/>
                  </a:cubicBezTo>
                  <a:cubicBezTo>
                    <a:pt x="1503" y="4942"/>
                    <a:pt x="4646" y="9812"/>
                    <a:pt x="4646" y="9812"/>
                  </a:cubicBezTo>
                  <a:cubicBezTo>
                    <a:pt x="4562" y="10419"/>
                    <a:pt x="5467" y="11241"/>
                    <a:pt x="7468" y="12943"/>
                  </a:cubicBezTo>
                  <a:cubicBezTo>
                    <a:pt x="9468" y="14634"/>
                    <a:pt x="12611" y="15444"/>
                    <a:pt x="14099" y="19587"/>
                  </a:cubicBezTo>
                  <a:cubicBezTo>
                    <a:pt x="15588" y="23742"/>
                    <a:pt x="11599" y="35851"/>
                    <a:pt x="11599" y="35851"/>
                  </a:cubicBezTo>
                  <a:lnTo>
                    <a:pt x="11599" y="35863"/>
                  </a:lnTo>
                  <a:lnTo>
                    <a:pt x="22196" y="35863"/>
                  </a:lnTo>
                  <a:cubicBezTo>
                    <a:pt x="22196" y="35863"/>
                    <a:pt x="21160" y="21695"/>
                    <a:pt x="21696" y="17146"/>
                  </a:cubicBezTo>
                  <a:cubicBezTo>
                    <a:pt x="22219" y="12586"/>
                    <a:pt x="21636" y="12658"/>
                    <a:pt x="19921" y="11527"/>
                  </a:cubicBezTo>
                  <a:cubicBezTo>
                    <a:pt x="18195" y="10384"/>
                    <a:pt x="14552" y="10610"/>
                    <a:pt x="12837" y="8943"/>
                  </a:cubicBezTo>
                  <a:cubicBezTo>
                    <a:pt x="11900" y="8038"/>
                    <a:pt x="11069" y="7832"/>
                    <a:pt x="10504" y="7832"/>
                  </a:cubicBezTo>
                  <a:cubicBezTo>
                    <a:pt x="10028" y="7832"/>
                    <a:pt x="9742" y="7979"/>
                    <a:pt x="9742" y="7979"/>
                  </a:cubicBezTo>
                  <a:cubicBezTo>
                    <a:pt x="9742" y="7979"/>
                    <a:pt x="7718" y="7300"/>
                    <a:pt x="7158" y="6609"/>
                  </a:cubicBezTo>
                  <a:cubicBezTo>
                    <a:pt x="6610" y="5931"/>
                    <a:pt x="4955" y="3323"/>
                    <a:pt x="3669" y="1121"/>
                  </a:cubicBezTo>
                  <a:cubicBezTo>
                    <a:pt x="3164" y="263"/>
                    <a:pt x="2630" y="1"/>
                    <a:pt x="2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0" name="Google Shape;2520;p43"/>
            <p:cNvGrpSpPr/>
            <p:nvPr/>
          </p:nvGrpSpPr>
          <p:grpSpPr>
            <a:xfrm>
              <a:off x="3716028" y="2507858"/>
              <a:ext cx="838999" cy="1355966"/>
              <a:chOff x="3716028" y="2507858"/>
              <a:chExt cx="838999" cy="1355966"/>
            </a:xfrm>
          </p:grpSpPr>
          <p:sp>
            <p:nvSpPr>
              <p:cNvPr id="2521" name="Google Shape;2521;p43"/>
              <p:cNvSpPr/>
              <p:nvPr/>
            </p:nvSpPr>
            <p:spPr>
              <a:xfrm>
                <a:off x="4036210" y="2794201"/>
                <a:ext cx="497884" cy="384385"/>
              </a:xfrm>
              <a:custGeom>
                <a:avLst/>
                <a:gdLst/>
                <a:ahLst/>
                <a:cxnLst/>
                <a:rect l="l" t="t" r="r" b="b"/>
                <a:pathLst>
                  <a:path w="13182" h="10177" extrusionOk="0">
                    <a:moveTo>
                      <a:pt x="1588" y="1"/>
                    </a:moveTo>
                    <a:cubicBezTo>
                      <a:pt x="1185" y="1"/>
                      <a:pt x="765" y="79"/>
                      <a:pt x="453" y="339"/>
                    </a:cubicBezTo>
                    <a:cubicBezTo>
                      <a:pt x="120" y="624"/>
                      <a:pt x="1" y="1053"/>
                      <a:pt x="168" y="1458"/>
                    </a:cubicBezTo>
                    <a:cubicBezTo>
                      <a:pt x="334" y="1886"/>
                      <a:pt x="715" y="2148"/>
                      <a:pt x="1084" y="2398"/>
                    </a:cubicBezTo>
                    <a:cubicBezTo>
                      <a:pt x="1465" y="2648"/>
                      <a:pt x="1846" y="2887"/>
                      <a:pt x="2216" y="3137"/>
                    </a:cubicBezTo>
                    <a:cubicBezTo>
                      <a:pt x="3692" y="4113"/>
                      <a:pt x="5168" y="5149"/>
                      <a:pt x="6264" y="6542"/>
                    </a:cubicBezTo>
                    <a:cubicBezTo>
                      <a:pt x="6395" y="6720"/>
                      <a:pt x="6538" y="6887"/>
                      <a:pt x="6668" y="7042"/>
                    </a:cubicBezTo>
                    <a:cubicBezTo>
                      <a:pt x="6685" y="7065"/>
                      <a:pt x="6705" y="7074"/>
                      <a:pt x="6726" y="7074"/>
                    </a:cubicBezTo>
                    <a:cubicBezTo>
                      <a:pt x="6781" y="7074"/>
                      <a:pt x="6834" y="7007"/>
                      <a:pt x="6799" y="6947"/>
                    </a:cubicBezTo>
                    <a:cubicBezTo>
                      <a:pt x="6407" y="6208"/>
                      <a:pt x="5787" y="5589"/>
                      <a:pt x="5180" y="5030"/>
                    </a:cubicBezTo>
                    <a:cubicBezTo>
                      <a:pt x="4549" y="4446"/>
                      <a:pt x="3871" y="3946"/>
                      <a:pt x="3168" y="3458"/>
                    </a:cubicBezTo>
                    <a:cubicBezTo>
                      <a:pt x="2466" y="2970"/>
                      <a:pt x="1739" y="2529"/>
                      <a:pt x="1025" y="2041"/>
                    </a:cubicBezTo>
                    <a:cubicBezTo>
                      <a:pt x="692" y="1803"/>
                      <a:pt x="287" y="1446"/>
                      <a:pt x="358" y="982"/>
                    </a:cubicBezTo>
                    <a:cubicBezTo>
                      <a:pt x="430" y="541"/>
                      <a:pt x="894" y="327"/>
                      <a:pt x="1287" y="291"/>
                    </a:cubicBezTo>
                    <a:cubicBezTo>
                      <a:pt x="1389" y="278"/>
                      <a:pt x="1493" y="272"/>
                      <a:pt x="1597" y="272"/>
                    </a:cubicBezTo>
                    <a:cubicBezTo>
                      <a:pt x="1964" y="272"/>
                      <a:pt x="2336" y="349"/>
                      <a:pt x="2680" y="470"/>
                    </a:cubicBezTo>
                    <a:cubicBezTo>
                      <a:pt x="3120" y="624"/>
                      <a:pt x="3501" y="874"/>
                      <a:pt x="3871" y="1148"/>
                    </a:cubicBezTo>
                    <a:cubicBezTo>
                      <a:pt x="4252" y="1410"/>
                      <a:pt x="4633" y="1684"/>
                      <a:pt x="5037" y="1910"/>
                    </a:cubicBezTo>
                    <a:cubicBezTo>
                      <a:pt x="5442" y="2137"/>
                      <a:pt x="5871" y="2327"/>
                      <a:pt x="6311" y="2482"/>
                    </a:cubicBezTo>
                    <a:cubicBezTo>
                      <a:pt x="7204" y="2779"/>
                      <a:pt x="8133" y="2922"/>
                      <a:pt x="9038" y="3149"/>
                    </a:cubicBezTo>
                    <a:cubicBezTo>
                      <a:pt x="9943" y="3363"/>
                      <a:pt x="10788" y="3696"/>
                      <a:pt x="11538" y="4244"/>
                    </a:cubicBezTo>
                    <a:cubicBezTo>
                      <a:pt x="11907" y="4506"/>
                      <a:pt x="12264" y="4804"/>
                      <a:pt x="12514" y="5173"/>
                    </a:cubicBezTo>
                    <a:cubicBezTo>
                      <a:pt x="12764" y="5542"/>
                      <a:pt x="12884" y="5970"/>
                      <a:pt x="12919" y="6399"/>
                    </a:cubicBezTo>
                    <a:cubicBezTo>
                      <a:pt x="12955" y="6851"/>
                      <a:pt x="12931" y="7316"/>
                      <a:pt x="12919" y="7768"/>
                    </a:cubicBezTo>
                    <a:cubicBezTo>
                      <a:pt x="12907" y="8280"/>
                      <a:pt x="12895" y="8792"/>
                      <a:pt x="12884" y="9304"/>
                    </a:cubicBezTo>
                    <a:lnTo>
                      <a:pt x="12872" y="10078"/>
                    </a:lnTo>
                    <a:cubicBezTo>
                      <a:pt x="12872" y="10143"/>
                      <a:pt x="12922" y="10176"/>
                      <a:pt x="12973" y="10176"/>
                    </a:cubicBezTo>
                    <a:cubicBezTo>
                      <a:pt x="13023" y="10176"/>
                      <a:pt x="13074" y="10143"/>
                      <a:pt x="13074" y="10078"/>
                    </a:cubicBezTo>
                    <a:cubicBezTo>
                      <a:pt x="13122" y="9030"/>
                      <a:pt x="13181" y="7971"/>
                      <a:pt x="13169" y="6923"/>
                    </a:cubicBezTo>
                    <a:cubicBezTo>
                      <a:pt x="13169" y="6482"/>
                      <a:pt x="13145" y="6030"/>
                      <a:pt x="13015" y="5613"/>
                    </a:cubicBezTo>
                    <a:cubicBezTo>
                      <a:pt x="12872" y="5161"/>
                      <a:pt x="12598" y="4804"/>
                      <a:pt x="12253" y="4482"/>
                    </a:cubicBezTo>
                    <a:cubicBezTo>
                      <a:pt x="11562" y="3839"/>
                      <a:pt x="10740" y="3375"/>
                      <a:pt x="9847" y="3089"/>
                    </a:cubicBezTo>
                    <a:cubicBezTo>
                      <a:pt x="8907" y="2791"/>
                      <a:pt x="7931" y="2660"/>
                      <a:pt x="6990" y="2398"/>
                    </a:cubicBezTo>
                    <a:cubicBezTo>
                      <a:pt x="6026" y="2148"/>
                      <a:pt x="5144" y="1720"/>
                      <a:pt x="4335" y="1148"/>
                    </a:cubicBezTo>
                    <a:cubicBezTo>
                      <a:pt x="3954" y="863"/>
                      <a:pt x="3573" y="577"/>
                      <a:pt x="3144" y="374"/>
                    </a:cubicBezTo>
                    <a:cubicBezTo>
                      <a:pt x="2716" y="160"/>
                      <a:pt x="2239" y="41"/>
                      <a:pt x="1763" y="5"/>
                    </a:cubicBezTo>
                    <a:cubicBezTo>
                      <a:pt x="1705" y="2"/>
                      <a:pt x="1647" y="1"/>
                      <a:pt x="1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3"/>
              <p:cNvSpPr/>
              <p:nvPr/>
            </p:nvSpPr>
            <p:spPr>
              <a:xfrm>
                <a:off x="3716028" y="2606365"/>
                <a:ext cx="528138" cy="642392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7008" extrusionOk="0">
                    <a:moveTo>
                      <a:pt x="1119" y="1"/>
                    </a:moveTo>
                    <a:cubicBezTo>
                      <a:pt x="908" y="1"/>
                      <a:pt x="700" y="41"/>
                      <a:pt x="513" y="144"/>
                    </a:cubicBezTo>
                    <a:cubicBezTo>
                      <a:pt x="227" y="299"/>
                      <a:pt x="1" y="633"/>
                      <a:pt x="36" y="978"/>
                    </a:cubicBezTo>
                    <a:cubicBezTo>
                      <a:pt x="48" y="1156"/>
                      <a:pt x="144" y="1323"/>
                      <a:pt x="251" y="1478"/>
                    </a:cubicBezTo>
                    <a:cubicBezTo>
                      <a:pt x="370" y="1645"/>
                      <a:pt x="501" y="1811"/>
                      <a:pt x="620" y="1978"/>
                    </a:cubicBezTo>
                    <a:cubicBezTo>
                      <a:pt x="870" y="2299"/>
                      <a:pt x="1120" y="2609"/>
                      <a:pt x="1370" y="2930"/>
                    </a:cubicBezTo>
                    <a:cubicBezTo>
                      <a:pt x="2382" y="4192"/>
                      <a:pt x="3430" y="5466"/>
                      <a:pt x="4132" y="6943"/>
                    </a:cubicBezTo>
                    <a:cubicBezTo>
                      <a:pt x="4323" y="7336"/>
                      <a:pt x="4466" y="7741"/>
                      <a:pt x="4692" y="8110"/>
                    </a:cubicBezTo>
                    <a:cubicBezTo>
                      <a:pt x="4882" y="8431"/>
                      <a:pt x="5109" y="8717"/>
                      <a:pt x="5370" y="8967"/>
                    </a:cubicBezTo>
                    <a:cubicBezTo>
                      <a:pt x="5894" y="9503"/>
                      <a:pt x="6525" y="9931"/>
                      <a:pt x="7168" y="10336"/>
                    </a:cubicBezTo>
                    <a:cubicBezTo>
                      <a:pt x="8454" y="11146"/>
                      <a:pt x="9728" y="11967"/>
                      <a:pt x="10871" y="12979"/>
                    </a:cubicBezTo>
                    <a:cubicBezTo>
                      <a:pt x="11990" y="13968"/>
                      <a:pt x="12955" y="15122"/>
                      <a:pt x="13598" y="16468"/>
                    </a:cubicBezTo>
                    <a:cubicBezTo>
                      <a:pt x="13681" y="16634"/>
                      <a:pt x="13752" y="16801"/>
                      <a:pt x="13836" y="16968"/>
                    </a:cubicBezTo>
                    <a:cubicBezTo>
                      <a:pt x="13848" y="16996"/>
                      <a:pt x="13870" y="17008"/>
                      <a:pt x="13892" y="17008"/>
                    </a:cubicBezTo>
                    <a:cubicBezTo>
                      <a:pt x="13936" y="17008"/>
                      <a:pt x="13982" y="16963"/>
                      <a:pt x="13967" y="16908"/>
                    </a:cubicBezTo>
                    <a:cubicBezTo>
                      <a:pt x="13776" y="16230"/>
                      <a:pt x="13407" y="15587"/>
                      <a:pt x="13014" y="15003"/>
                    </a:cubicBezTo>
                    <a:cubicBezTo>
                      <a:pt x="12598" y="14408"/>
                      <a:pt x="12133" y="13860"/>
                      <a:pt x="11609" y="13348"/>
                    </a:cubicBezTo>
                    <a:cubicBezTo>
                      <a:pt x="10573" y="12313"/>
                      <a:pt x="9371" y="11443"/>
                      <a:pt x="8133" y="10658"/>
                    </a:cubicBezTo>
                    <a:cubicBezTo>
                      <a:pt x="6918" y="9884"/>
                      <a:pt x="5537" y="9157"/>
                      <a:pt x="4823" y="7860"/>
                    </a:cubicBezTo>
                    <a:cubicBezTo>
                      <a:pt x="4620" y="7491"/>
                      <a:pt x="4466" y="7086"/>
                      <a:pt x="4287" y="6705"/>
                    </a:cubicBezTo>
                    <a:cubicBezTo>
                      <a:pt x="4108" y="6359"/>
                      <a:pt x="3918" y="6014"/>
                      <a:pt x="3704" y="5681"/>
                    </a:cubicBezTo>
                    <a:cubicBezTo>
                      <a:pt x="3287" y="5014"/>
                      <a:pt x="2811" y="4383"/>
                      <a:pt x="2334" y="3752"/>
                    </a:cubicBezTo>
                    <a:cubicBezTo>
                      <a:pt x="1834" y="3133"/>
                      <a:pt x="1334" y="2514"/>
                      <a:pt x="858" y="1883"/>
                    </a:cubicBezTo>
                    <a:cubicBezTo>
                      <a:pt x="727" y="1728"/>
                      <a:pt x="608" y="1561"/>
                      <a:pt x="489" y="1406"/>
                    </a:cubicBezTo>
                    <a:cubicBezTo>
                      <a:pt x="382" y="1252"/>
                      <a:pt x="263" y="1097"/>
                      <a:pt x="263" y="906"/>
                    </a:cubicBezTo>
                    <a:cubicBezTo>
                      <a:pt x="275" y="513"/>
                      <a:pt x="656" y="263"/>
                      <a:pt x="1013" y="240"/>
                    </a:cubicBezTo>
                    <a:cubicBezTo>
                      <a:pt x="1055" y="234"/>
                      <a:pt x="1096" y="232"/>
                      <a:pt x="1138" y="232"/>
                    </a:cubicBezTo>
                    <a:cubicBezTo>
                      <a:pt x="1287" y="232"/>
                      <a:pt x="1436" y="262"/>
                      <a:pt x="1584" y="299"/>
                    </a:cubicBezTo>
                    <a:cubicBezTo>
                      <a:pt x="1595" y="302"/>
                      <a:pt x="1605" y="303"/>
                      <a:pt x="1614" y="303"/>
                    </a:cubicBezTo>
                    <a:cubicBezTo>
                      <a:pt x="1735" y="303"/>
                      <a:pt x="1776" y="106"/>
                      <a:pt x="1644" y="73"/>
                    </a:cubicBezTo>
                    <a:cubicBezTo>
                      <a:pt x="1475" y="29"/>
                      <a:pt x="1296" y="1"/>
                      <a:pt x="1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3"/>
              <p:cNvSpPr/>
              <p:nvPr/>
            </p:nvSpPr>
            <p:spPr>
              <a:xfrm>
                <a:off x="3738540" y="2507858"/>
                <a:ext cx="351676" cy="491350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13009" extrusionOk="0">
                    <a:moveTo>
                      <a:pt x="1368" y="1"/>
                    </a:moveTo>
                    <a:cubicBezTo>
                      <a:pt x="1005" y="1"/>
                      <a:pt x="634" y="81"/>
                      <a:pt x="286" y="216"/>
                    </a:cubicBezTo>
                    <a:cubicBezTo>
                      <a:pt x="95" y="288"/>
                      <a:pt x="0" y="419"/>
                      <a:pt x="71" y="633"/>
                    </a:cubicBezTo>
                    <a:cubicBezTo>
                      <a:pt x="155" y="883"/>
                      <a:pt x="250" y="1109"/>
                      <a:pt x="333" y="1347"/>
                    </a:cubicBezTo>
                    <a:cubicBezTo>
                      <a:pt x="703" y="2336"/>
                      <a:pt x="1084" y="3300"/>
                      <a:pt x="1488" y="4276"/>
                    </a:cubicBezTo>
                    <a:cubicBezTo>
                      <a:pt x="1893" y="5229"/>
                      <a:pt x="2310" y="6181"/>
                      <a:pt x="2750" y="7134"/>
                    </a:cubicBezTo>
                    <a:cubicBezTo>
                      <a:pt x="2953" y="7586"/>
                      <a:pt x="3155" y="8063"/>
                      <a:pt x="3405" y="8503"/>
                    </a:cubicBezTo>
                    <a:cubicBezTo>
                      <a:pt x="3643" y="8908"/>
                      <a:pt x="3953" y="9253"/>
                      <a:pt x="4322" y="9539"/>
                    </a:cubicBezTo>
                    <a:cubicBezTo>
                      <a:pt x="5036" y="10087"/>
                      <a:pt x="5822" y="10515"/>
                      <a:pt x="6584" y="10991"/>
                    </a:cubicBezTo>
                    <a:cubicBezTo>
                      <a:pt x="7334" y="11444"/>
                      <a:pt x="8049" y="11944"/>
                      <a:pt x="8704" y="12539"/>
                    </a:cubicBezTo>
                    <a:cubicBezTo>
                      <a:pt x="8858" y="12682"/>
                      <a:pt x="9025" y="12837"/>
                      <a:pt x="9180" y="12992"/>
                    </a:cubicBezTo>
                    <a:cubicBezTo>
                      <a:pt x="9192" y="13004"/>
                      <a:pt x="9207" y="13009"/>
                      <a:pt x="9221" y="13009"/>
                    </a:cubicBezTo>
                    <a:cubicBezTo>
                      <a:pt x="9266" y="13009"/>
                      <a:pt x="9311" y="12962"/>
                      <a:pt x="9275" y="12908"/>
                    </a:cubicBezTo>
                    <a:lnTo>
                      <a:pt x="9275" y="12908"/>
                    </a:lnTo>
                    <a:lnTo>
                      <a:pt x="9275" y="12920"/>
                    </a:lnTo>
                    <a:cubicBezTo>
                      <a:pt x="8799" y="12218"/>
                      <a:pt x="8108" y="11694"/>
                      <a:pt x="7406" y="11218"/>
                    </a:cubicBezTo>
                    <a:cubicBezTo>
                      <a:pt x="6691" y="10753"/>
                      <a:pt x="5953" y="10325"/>
                      <a:pt x="5227" y="9860"/>
                    </a:cubicBezTo>
                    <a:cubicBezTo>
                      <a:pt x="4846" y="9622"/>
                      <a:pt x="4465" y="9372"/>
                      <a:pt x="4132" y="9051"/>
                    </a:cubicBezTo>
                    <a:cubicBezTo>
                      <a:pt x="3798" y="8729"/>
                      <a:pt x="3572" y="8313"/>
                      <a:pt x="3370" y="7884"/>
                    </a:cubicBezTo>
                    <a:cubicBezTo>
                      <a:pt x="2941" y="6979"/>
                      <a:pt x="2512" y="6050"/>
                      <a:pt x="2119" y="5122"/>
                    </a:cubicBezTo>
                    <a:cubicBezTo>
                      <a:pt x="1715" y="4181"/>
                      <a:pt x="1322" y="3241"/>
                      <a:pt x="953" y="2288"/>
                    </a:cubicBezTo>
                    <a:cubicBezTo>
                      <a:pt x="762" y="1812"/>
                      <a:pt x="572" y="1336"/>
                      <a:pt x="393" y="859"/>
                    </a:cubicBezTo>
                    <a:cubicBezTo>
                      <a:pt x="357" y="752"/>
                      <a:pt x="310" y="657"/>
                      <a:pt x="286" y="550"/>
                    </a:cubicBezTo>
                    <a:cubicBezTo>
                      <a:pt x="262" y="478"/>
                      <a:pt x="298" y="466"/>
                      <a:pt x="357" y="443"/>
                    </a:cubicBezTo>
                    <a:cubicBezTo>
                      <a:pt x="417" y="419"/>
                      <a:pt x="464" y="395"/>
                      <a:pt x="524" y="371"/>
                    </a:cubicBezTo>
                    <a:cubicBezTo>
                      <a:pt x="750" y="300"/>
                      <a:pt x="976" y="252"/>
                      <a:pt x="1203" y="240"/>
                    </a:cubicBezTo>
                    <a:cubicBezTo>
                      <a:pt x="1260" y="235"/>
                      <a:pt x="1318" y="233"/>
                      <a:pt x="1376" y="233"/>
                    </a:cubicBezTo>
                    <a:cubicBezTo>
                      <a:pt x="1745" y="233"/>
                      <a:pt x="2108" y="333"/>
                      <a:pt x="2417" y="550"/>
                    </a:cubicBezTo>
                    <a:cubicBezTo>
                      <a:pt x="2727" y="776"/>
                      <a:pt x="2953" y="1086"/>
                      <a:pt x="3143" y="1419"/>
                    </a:cubicBezTo>
                    <a:cubicBezTo>
                      <a:pt x="3334" y="1752"/>
                      <a:pt x="3489" y="2121"/>
                      <a:pt x="3643" y="2479"/>
                    </a:cubicBezTo>
                    <a:cubicBezTo>
                      <a:pt x="3846" y="2907"/>
                      <a:pt x="4060" y="3336"/>
                      <a:pt x="4298" y="3753"/>
                    </a:cubicBezTo>
                    <a:cubicBezTo>
                      <a:pt x="4548" y="4181"/>
                      <a:pt x="4810" y="4598"/>
                      <a:pt x="5084" y="5015"/>
                    </a:cubicBezTo>
                    <a:cubicBezTo>
                      <a:pt x="5346" y="5407"/>
                      <a:pt x="5596" y="5812"/>
                      <a:pt x="5870" y="6181"/>
                    </a:cubicBezTo>
                    <a:cubicBezTo>
                      <a:pt x="6132" y="6550"/>
                      <a:pt x="6441" y="6872"/>
                      <a:pt x="6810" y="7122"/>
                    </a:cubicBezTo>
                    <a:cubicBezTo>
                      <a:pt x="7180" y="7360"/>
                      <a:pt x="7584" y="7539"/>
                      <a:pt x="7989" y="7693"/>
                    </a:cubicBezTo>
                    <a:cubicBezTo>
                      <a:pt x="8192" y="7777"/>
                      <a:pt x="8406" y="7836"/>
                      <a:pt x="8608" y="7908"/>
                    </a:cubicBezTo>
                    <a:cubicBezTo>
                      <a:pt x="8621" y="7912"/>
                      <a:pt x="8633" y="7915"/>
                      <a:pt x="8645" y="7915"/>
                    </a:cubicBezTo>
                    <a:cubicBezTo>
                      <a:pt x="8749" y="7915"/>
                      <a:pt x="8786" y="7736"/>
                      <a:pt x="8668" y="7693"/>
                    </a:cubicBezTo>
                    <a:cubicBezTo>
                      <a:pt x="7799" y="7384"/>
                      <a:pt x="6918" y="7062"/>
                      <a:pt x="6298" y="6348"/>
                    </a:cubicBezTo>
                    <a:cubicBezTo>
                      <a:pt x="5989" y="5991"/>
                      <a:pt x="5727" y="5574"/>
                      <a:pt x="5465" y="5169"/>
                    </a:cubicBezTo>
                    <a:cubicBezTo>
                      <a:pt x="5191" y="4753"/>
                      <a:pt x="4917" y="4324"/>
                      <a:pt x="4655" y="3883"/>
                    </a:cubicBezTo>
                    <a:cubicBezTo>
                      <a:pt x="4393" y="3443"/>
                      <a:pt x="4143" y="3002"/>
                      <a:pt x="3929" y="2538"/>
                    </a:cubicBezTo>
                    <a:cubicBezTo>
                      <a:pt x="3762" y="2169"/>
                      <a:pt x="3608" y="1800"/>
                      <a:pt x="3417" y="1443"/>
                    </a:cubicBezTo>
                    <a:cubicBezTo>
                      <a:pt x="3239" y="1097"/>
                      <a:pt x="3024" y="776"/>
                      <a:pt x="2738" y="514"/>
                    </a:cubicBezTo>
                    <a:cubicBezTo>
                      <a:pt x="2429" y="228"/>
                      <a:pt x="2048" y="62"/>
                      <a:pt x="1619" y="14"/>
                    </a:cubicBezTo>
                    <a:cubicBezTo>
                      <a:pt x="1536" y="5"/>
                      <a:pt x="1453" y="1"/>
                      <a:pt x="1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3"/>
              <p:cNvSpPr/>
              <p:nvPr/>
            </p:nvSpPr>
            <p:spPr>
              <a:xfrm>
                <a:off x="4513367" y="3192724"/>
                <a:ext cx="41660" cy="66335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7563" extrusionOk="0">
                    <a:moveTo>
                      <a:pt x="178" y="0"/>
                    </a:moveTo>
                    <a:cubicBezTo>
                      <a:pt x="146" y="0"/>
                      <a:pt x="114" y="21"/>
                      <a:pt x="108" y="63"/>
                    </a:cubicBezTo>
                    <a:cubicBezTo>
                      <a:pt x="96" y="206"/>
                      <a:pt x="72" y="348"/>
                      <a:pt x="60" y="491"/>
                    </a:cubicBezTo>
                    <a:cubicBezTo>
                      <a:pt x="60" y="634"/>
                      <a:pt x="48" y="777"/>
                      <a:pt x="36" y="932"/>
                    </a:cubicBezTo>
                    <a:cubicBezTo>
                      <a:pt x="24" y="1218"/>
                      <a:pt x="24" y="1503"/>
                      <a:pt x="12" y="1789"/>
                    </a:cubicBezTo>
                    <a:cubicBezTo>
                      <a:pt x="1" y="2349"/>
                      <a:pt x="12" y="2920"/>
                      <a:pt x="24" y="3480"/>
                    </a:cubicBezTo>
                    <a:cubicBezTo>
                      <a:pt x="36" y="4611"/>
                      <a:pt x="84" y="5754"/>
                      <a:pt x="143" y="6885"/>
                    </a:cubicBezTo>
                    <a:cubicBezTo>
                      <a:pt x="262" y="9159"/>
                      <a:pt x="429" y="11421"/>
                      <a:pt x="596" y="13695"/>
                    </a:cubicBezTo>
                    <a:cubicBezTo>
                      <a:pt x="632" y="14326"/>
                      <a:pt x="679" y="14969"/>
                      <a:pt x="739" y="15612"/>
                    </a:cubicBezTo>
                    <a:cubicBezTo>
                      <a:pt x="786" y="16231"/>
                      <a:pt x="822" y="16874"/>
                      <a:pt x="905" y="17493"/>
                    </a:cubicBezTo>
                    <a:cubicBezTo>
                      <a:pt x="916" y="17541"/>
                      <a:pt x="957" y="17563"/>
                      <a:pt x="999" y="17563"/>
                    </a:cubicBezTo>
                    <a:cubicBezTo>
                      <a:pt x="1050" y="17563"/>
                      <a:pt x="1102" y="17529"/>
                      <a:pt x="1096" y="17470"/>
                    </a:cubicBezTo>
                    <a:cubicBezTo>
                      <a:pt x="1072" y="16910"/>
                      <a:pt x="1013" y="16339"/>
                      <a:pt x="977" y="15779"/>
                    </a:cubicBezTo>
                    <a:cubicBezTo>
                      <a:pt x="941" y="15207"/>
                      <a:pt x="893" y="14648"/>
                      <a:pt x="858" y="14076"/>
                    </a:cubicBezTo>
                    <a:cubicBezTo>
                      <a:pt x="786" y="12945"/>
                      <a:pt x="715" y="11814"/>
                      <a:pt x="632" y="10683"/>
                    </a:cubicBezTo>
                    <a:cubicBezTo>
                      <a:pt x="477" y="8433"/>
                      <a:pt x="334" y="6171"/>
                      <a:pt x="274" y="3908"/>
                    </a:cubicBezTo>
                    <a:cubicBezTo>
                      <a:pt x="262" y="3266"/>
                      <a:pt x="251" y="2623"/>
                      <a:pt x="251" y="1992"/>
                    </a:cubicBezTo>
                    <a:cubicBezTo>
                      <a:pt x="251" y="1670"/>
                      <a:pt x="251" y="1349"/>
                      <a:pt x="262" y="1027"/>
                    </a:cubicBezTo>
                    <a:cubicBezTo>
                      <a:pt x="262" y="872"/>
                      <a:pt x="262" y="718"/>
                      <a:pt x="262" y="563"/>
                    </a:cubicBezTo>
                    <a:cubicBezTo>
                      <a:pt x="262" y="396"/>
                      <a:pt x="239" y="229"/>
                      <a:pt x="239" y="63"/>
                    </a:cubicBezTo>
                    <a:cubicBezTo>
                      <a:pt x="239" y="21"/>
                      <a:pt x="209" y="0"/>
                      <a:pt x="1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3"/>
              <p:cNvSpPr/>
              <p:nvPr/>
            </p:nvSpPr>
            <p:spPr>
              <a:xfrm>
                <a:off x="4142534" y="3261316"/>
                <a:ext cx="116785" cy="60250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5952" extrusionOk="0">
                    <a:moveTo>
                      <a:pt x="2846" y="0"/>
                    </a:moveTo>
                    <a:cubicBezTo>
                      <a:pt x="2806" y="0"/>
                      <a:pt x="2763" y="36"/>
                      <a:pt x="2770" y="80"/>
                    </a:cubicBezTo>
                    <a:cubicBezTo>
                      <a:pt x="2913" y="1140"/>
                      <a:pt x="2877" y="2188"/>
                      <a:pt x="2794" y="3247"/>
                    </a:cubicBezTo>
                    <a:cubicBezTo>
                      <a:pt x="2710" y="4307"/>
                      <a:pt x="2591" y="5355"/>
                      <a:pt x="2425" y="6391"/>
                    </a:cubicBezTo>
                    <a:cubicBezTo>
                      <a:pt x="2103" y="8474"/>
                      <a:pt x="1615" y="10522"/>
                      <a:pt x="984" y="12522"/>
                    </a:cubicBezTo>
                    <a:cubicBezTo>
                      <a:pt x="805" y="13070"/>
                      <a:pt x="615" y="13618"/>
                      <a:pt x="424" y="14165"/>
                    </a:cubicBezTo>
                    <a:cubicBezTo>
                      <a:pt x="246" y="14713"/>
                      <a:pt x="55" y="15285"/>
                      <a:pt x="8" y="15856"/>
                    </a:cubicBezTo>
                    <a:cubicBezTo>
                      <a:pt x="1" y="15917"/>
                      <a:pt x="53" y="15951"/>
                      <a:pt x="103" y="15951"/>
                    </a:cubicBezTo>
                    <a:cubicBezTo>
                      <a:pt x="140" y="15951"/>
                      <a:pt x="176" y="15932"/>
                      <a:pt x="186" y="15892"/>
                    </a:cubicBezTo>
                    <a:cubicBezTo>
                      <a:pt x="305" y="15368"/>
                      <a:pt x="424" y="14856"/>
                      <a:pt x="591" y="14356"/>
                    </a:cubicBezTo>
                    <a:cubicBezTo>
                      <a:pt x="746" y="13856"/>
                      <a:pt x="925" y="13368"/>
                      <a:pt x="1091" y="12880"/>
                    </a:cubicBezTo>
                    <a:cubicBezTo>
                      <a:pt x="1413" y="11879"/>
                      <a:pt x="1710" y="10855"/>
                      <a:pt x="1960" y="9832"/>
                    </a:cubicBezTo>
                    <a:cubicBezTo>
                      <a:pt x="2460" y="7784"/>
                      <a:pt x="2794" y="5688"/>
                      <a:pt x="2984" y="3593"/>
                    </a:cubicBezTo>
                    <a:cubicBezTo>
                      <a:pt x="3032" y="2997"/>
                      <a:pt x="3080" y="2402"/>
                      <a:pt x="3080" y="1807"/>
                    </a:cubicBezTo>
                    <a:cubicBezTo>
                      <a:pt x="3091" y="1211"/>
                      <a:pt x="3056" y="616"/>
                      <a:pt x="2901" y="45"/>
                    </a:cubicBezTo>
                    <a:cubicBezTo>
                      <a:pt x="2892" y="13"/>
                      <a:pt x="2870" y="0"/>
                      <a:pt x="28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3"/>
              <p:cNvSpPr/>
              <p:nvPr/>
            </p:nvSpPr>
            <p:spPr>
              <a:xfrm>
                <a:off x="4393747" y="3173461"/>
                <a:ext cx="113234" cy="25721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681" extrusionOk="0">
                    <a:moveTo>
                      <a:pt x="2892" y="0"/>
                    </a:moveTo>
                    <a:cubicBezTo>
                      <a:pt x="2889" y="0"/>
                      <a:pt x="2885" y="1"/>
                      <a:pt x="2882" y="1"/>
                    </a:cubicBezTo>
                    <a:cubicBezTo>
                      <a:pt x="2644" y="61"/>
                      <a:pt x="2417" y="97"/>
                      <a:pt x="2191" y="144"/>
                    </a:cubicBezTo>
                    <a:cubicBezTo>
                      <a:pt x="1965" y="180"/>
                      <a:pt x="1739" y="227"/>
                      <a:pt x="1524" y="263"/>
                    </a:cubicBezTo>
                    <a:cubicBezTo>
                      <a:pt x="1060" y="347"/>
                      <a:pt x="596" y="418"/>
                      <a:pt x="131" y="466"/>
                    </a:cubicBezTo>
                    <a:cubicBezTo>
                      <a:pt x="4" y="477"/>
                      <a:pt x="1" y="680"/>
                      <a:pt x="121" y="680"/>
                    </a:cubicBezTo>
                    <a:cubicBezTo>
                      <a:pt x="124" y="680"/>
                      <a:pt x="128" y="680"/>
                      <a:pt x="131" y="680"/>
                    </a:cubicBezTo>
                    <a:cubicBezTo>
                      <a:pt x="608" y="632"/>
                      <a:pt x="1072" y="573"/>
                      <a:pt x="1536" y="478"/>
                    </a:cubicBezTo>
                    <a:cubicBezTo>
                      <a:pt x="1763" y="442"/>
                      <a:pt x="1989" y="394"/>
                      <a:pt x="2215" y="347"/>
                    </a:cubicBezTo>
                    <a:cubicBezTo>
                      <a:pt x="2453" y="287"/>
                      <a:pt x="2679" y="216"/>
                      <a:pt x="2917" y="144"/>
                    </a:cubicBezTo>
                    <a:cubicBezTo>
                      <a:pt x="2997" y="121"/>
                      <a:pt x="2968" y="0"/>
                      <a:pt x="28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7" name="Google Shape;2527;p43"/>
            <p:cNvSpPr/>
            <p:nvPr/>
          </p:nvSpPr>
          <p:spPr>
            <a:xfrm>
              <a:off x="4361378" y="2715221"/>
              <a:ext cx="344500" cy="194969"/>
            </a:xfrm>
            <a:custGeom>
              <a:avLst/>
              <a:gdLst/>
              <a:ahLst/>
              <a:cxnLst/>
              <a:rect l="l" t="t" r="r" b="b"/>
              <a:pathLst>
                <a:path w="9121" h="5162" extrusionOk="0">
                  <a:moveTo>
                    <a:pt x="1334" y="1"/>
                  </a:moveTo>
                  <a:lnTo>
                    <a:pt x="1238" y="60"/>
                  </a:lnTo>
                  <a:cubicBezTo>
                    <a:pt x="1238" y="60"/>
                    <a:pt x="738" y="275"/>
                    <a:pt x="1048" y="906"/>
                  </a:cubicBezTo>
                  <a:lnTo>
                    <a:pt x="953" y="1334"/>
                  </a:lnTo>
                  <a:cubicBezTo>
                    <a:pt x="953" y="1334"/>
                    <a:pt x="322" y="1584"/>
                    <a:pt x="762" y="2203"/>
                  </a:cubicBezTo>
                  <a:lnTo>
                    <a:pt x="655" y="2692"/>
                  </a:lnTo>
                  <a:cubicBezTo>
                    <a:pt x="655" y="2692"/>
                    <a:pt x="0" y="2906"/>
                    <a:pt x="476" y="3513"/>
                  </a:cubicBezTo>
                  <a:cubicBezTo>
                    <a:pt x="476" y="3513"/>
                    <a:pt x="584" y="3596"/>
                    <a:pt x="1334" y="3823"/>
                  </a:cubicBezTo>
                  <a:cubicBezTo>
                    <a:pt x="1881" y="3977"/>
                    <a:pt x="2774" y="4216"/>
                    <a:pt x="4203" y="4525"/>
                  </a:cubicBezTo>
                  <a:cubicBezTo>
                    <a:pt x="5632" y="4835"/>
                    <a:pt x="6537" y="5001"/>
                    <a:pt x="7096" y="5085"/>
                  </a:cubicBezTo>
                  <a:cubicBezTo>
                    <a:pt x="7568" y="5149"/>
                    <a:pt x="7804" y="5162"/>
                    <a:pt x="7917" y="5162"/>
                  </a:cubicBezTo>
                  <a:cubicBezTo>
                    <a:pt x="7992" y="5162"/>
                    <a:pt x="8013" y="5156"/>
                    <a:pt x="8013" y="5156"/>
                  </a:cubicBezTo>
                  <a:cubicBezTo>
                    <a:pt x="8704" y="4811"/>
                    <a:pt x="8192" y="4347"/>
                    <a:pt x="8192" y="4347"/>
                  </a:cubicBezTo>
                  <a:lnTo>
                    <a:pt x="8299" y="3847"/>
                  </a:lnTo>
                  <a:cubicBezTo>
                    <a:pt x="8954" y="3466"/>
                    <a:pt x="8489" y="2989"/>
                    <a:pt x="8489" y="2989"/>
                  </a:cubicBezTo>
                  <a:lnTo>
                    <a:pt x="8585" y="2561"/>
                  </a:lnTo>
                  <a:cubicBezTo>
                    <a:pt x="9120" y="2108"/>
                    <a:pt x="8763" y="1703"/>
                    <a:pt x="8763" y="1703"/>
                  </a:cubicBezTo>
                  <a:lnTo>
                    <a:pt x="8644" y="1644"/>
                  </a:lnTo>
                  <a:cubicBezTo>
                    <a:pt x="8493" y="1700"/>
                    <a:pt x="8350" y="1735"/>
                    <a:pt x="8202" y="1735"/>
                  </a:cubicBezTo>
                  <a:cubicBezTo>
                    <a:pt x="8164" y="1735"/>
                    <a:pt x="8124" y="1732"/>
                    <a:pt x="8085" y="1727"/>
                  </a:cubicBezTo>
                  <a:cubicBezTo>
                    <a:pt x="7430" y="1656"/>
                    <a:pt x="6441" y="1489"/>
                    <a:pt x="4941" y="1156"/>
                  </a:cubicBezTo>
                  <a:cubicBezTo>
                    <a:pt x="3441" y="834"/>
                    <a:pt x="2477" y="560"/>
                    <a:pt x="1846" y="358"/>
                  </a:cubicBezTo>
                  <a:cubicBezTo>
                    <a:pt x="1643" y="298"/>
                    <a:pt x="1477" y="167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3"/>
            <p:cNvSpPr/>
            <p:nvPr/>
          </p:nvSpPr>
          <p:spPr>
            <a:xfrm>
              <a:off x="4391065" y="2627554"/>
              <a:ext cx="348995" cy="153195"/>
            </a:xfrm>
            <a:custGeom>
              <a:avLst/>
              <a:gdLst/>
              <a:ahLst/>
              <a:cxnLst/>
              <a:rect l="l" t="t" r="r" b="b"/>
              <a:pathLst>
                <a:path w="9240" h="4056" extrusionOk="0">
                  <a:moveTo>
                    <a:pt x="167" y="0"/>
                  </a:moveTo>
                  <a:cubicBezTo>
                    <a:pt x="131" y="48"/>
                    <a:pt x="48" y="214"/>
                    <a:pt x="24" y="845"/>
                  </a:cubicBezTo>
                  <a:cubicBezTo>
                    <a:pt x="0" y="1215"/>
                    <a:pt x="179" y="1893"/>
                    <a:pt x="548" y="2322"/>
                  </a:cubicBezTo>
                  <a:cubicBezTo>
                    <a:pt x="691" y="2488"/>
                    <a:pt x="857" y="2619"/>
                    <a:pt x="1060" y="2679"/>
                  </a:cubicBezTo>
                  <a:cubicBezTo>
                    <a:pt x="1691" y="2881"/>
                    <a:pt x="2655" y="3143"/>
                    <a:pt x="4155" y="3477"/>
                  </a:cubicBezTo>
                  <a:cubicBezTo>
                    <a:pt x="5644" y="3798"/>
                    <a:pt x="6644" y="3965"/>
                    <a:pt x="7299" y="4048"/>
                  </a:cubicBezTo>
                  <a:cubicBezTo>
                    <a:pt x="7336" y="4053"/>
                    <a:pt x="7374" y="4056"/>
                    <a:pt x="7412" y="4056"/>
                  </a:cubicBezTo>
                  <a:cubicBezTo>
                    <a:pt x="7556" y="4056"/>
                    <a:pt x="7705" y="4021"/>
                    <a:pt x="7846" y="3965"/>
                  </a:cubicBezTo>
                  <a:cubicBezTo>
                    <a:pt x="8394" y="3739"/>
                    <a:pt x="8870" y="3179"/>
                    <a:pt x="9013" y="2810"/>
                  </a:cubicBezTo>
                  <a:cubicBezTo>
                    <a:pt x="9239" y="2227"/>
                    <a:pt x="9239" y="2036"/>
                    <a:pt x="9227" y="1988"/>
                  </a:cubicBezTo>
                  <a:lnTo>
                    <a:pt x="9227" y="1988"/>
                  </a:lnTo>
                  <a:cubicBezTo>
                    <a:pt x="8893" y="2125"/>
                    <a:pt x="8506" y="2185"/>
                    <a:pt x="8048" y="2185"/>
                  </a:cubicBezTo>
                  <a:cubicBezTo>
                    <a:pt x="7182" y="2185"/>
                    <a:pt x="6062" y="1970"/>
                    <a:pt x="4560" y="1643"/>
                  </a:cubicBezTo>
                  <a:cubicBezTo>
                    <a:pt x="2250" y="1131"/>
                    <a:pt x="881" y="762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3"/>
            <p:cNvSpPr/>
            <p:nvPr/>
          </p:nvSpPr>
          <p:spPr>
            <a:xfrm>
              <a:off x="4405871" y="2859583"/>
              <a:ext cx="223561" cy="76258"/>
            </a:xfrm>
            <a:custGeom>
              <a:avLst/>
              <a:gdLst/>
              <a:ahLst/>
              <a:cxnLst/>
              <a:rect l="l" t="t" r="r" b="b"/>
              <a:pathLst>
                <a:path w="5919" h="2019" extrusionOk="0">
                  <a:moveTo>
                    <a:pt x="156" y="1"/>
                  </a:moveTo>
                  <a:cubicBezTo>
                    <a:pt x="156" y="1"/>
                    <a:pt x="1" y="1239"/>
                    <a:pt x="2775" y="1846"/>
                  </a:cubicBezTo>
                  <a:cubicBezTo>
                    <a:pt x="3336" y="1970"/>
                    <a:pt x="3799" y="2019"/>
                    <a:pt x="4181" y="2019"/>
                  </a:cubicBezTo>
                  <a:cubicBezTo>
                    <a:pt x="5676" y="2019"/>
                    <a:pt x="5918" y="1263"/>
                    <a:pt x="5918" y="1263"/>
                  </a:cubicBezTo>
                  <a:cubicBezTo>
                    <a:pt x="5359" y="1179"/>
                    <a:pt x="4454" y="1013"/>
                    <a:pt x="3025" y="703"/>
                  </a:cubicBezTo>
                  <a:cubicBezTo>
                    <a:pt x="1596" y="394"/>
                    <a:pt x="703" y="155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3"/>
            <p:cNvSpPr/>
            <p:nvPr/>
          </p:nvSpPr>
          <p:spPr>
            <a:xfrm>
              <a:off x="4406589" y="2709480"/>
              <a:ext cx="285806" cy="77126"/>
            </a:xfrm>
            <a:custGeom>
              <a:avLst/>
              <a:gdLst/>
              <a:ahLst/>
              <a:cxnLst/>
              <a:rect l="l" t="t" r="r" b="b"/>
              <a:pathLst>
                <a:path w="7567" h="2042" extrusionOk="0">
                  <a:moveTo>
                    <a:pt x="96" y="0"/>
                  </a:moveTo>
                  <a:cubicBezTo>
                    <a:pt x="50" y="0"/>
                    <a:pt x="0" y="57"/>
                    <a:pt x="30" y="105"/>
                  </a:cubicBezTo>
                  <a:lnTo>
                    <a:pt x="30" y="93"/>
                  </a:lnTo>
                  <a:cubicBezTo>
                    <a:pt x="161" y="272"/>
                    <a:pt x="339" y="379"/>
                    <a:pt x="542" y="474"/>
                  </a:cubicBezTo>
                  <a:cubicBezTo>
                    <a:pt x="768" y="581"/>
                    <a:pt x="1006" y="677"/>
                    <a:pt x="1232" y="784"/>
                  </a:cubicBezTo>
                  <a:cubicBezTo>
                    <a:pt x="1708" y="974"/>
                    <a:pt x="2185" y="1177"/>
                    <a:pt x="2673" y="1343"/>
                  </a:cubicBezTo>
                  <a:cubicBezTo>
                    <a:pt x="3649" y="1689"/>
                    <a:pt x="4673" y="1951"/>
                    <a:pt x="5721" y="2022"/>
                  </a:cubicBezTo>
                  <a:cubicBezTo>
                    <a:pt x="5888" y="2036"/>
                    <a:pt x="6055" y="2042"/>
                    <a:pt x="6225" y="2042"/>
                  </a:cubicBezTo>
                  <a:cubicBezTo>
                    <a:pt x="6345" y="2042"/>
                    <a:pt x="6467" y="2039"/>
                    <a:pt x="6590" y="2034"/>
                  </a:cubicBezTo>
                  <a:cubicBezTo>
                    <a:pt x="6876" y="2022"/>
                    <a:pt x="7173" y="2010"/>
                    <a:pt x="7459" y="1939"/>
                  </a:cubicBezTo>
                  <a:cubicBezTo>
                    <a:pt x="7566" y="1903"/>
                    <a:pt x="7554" y="1724"/>
                    <a:pt x="7423" y="1724"/>
                  </a:cubicBezTo>
                  <a:cubicBezTo>
                    <a:pt x="7173" y="1736"/>
                    <a:pt x="6923" y="1784"/>
                    <a:pt x="6673" y="1796"/>
                  </a:cubicBezTo>
                  <a:cubicBezTo>
                    <a:pt x="6548" y="1802"/>
                    <a:pt x="6423" y="1805"/>
                    <a:pt x="6298" y="1805"/>
                  </a:cubicBezTo>
                  <a:cubicBezTo>
                    <a:pt x="6173" y="1805"/>
                    <a:pt x="6048" y="1802"/>
                    <a:pt x="5923" y="1796"/>
                  </a:cubicBezTo>
                  <a:cubicBezTo>
                    <a:pt x="5423" y="1772"/>
                    <a:pt x="4923" y="1701"/>
                    <a:pt x="4435" y="1593"/>
                  </a:cubicBezTo>
                  <a:cubicBezTo>
                    <a:pt x="3459" y="1391"/>
                    <a:pt x="2506" y="1046"/>
                    <a:pt x="1589" y="665"/>
                  </a:cubicBezTo>
                  <a:cubicBezTo>
                    <a:pt x="1089" y="462"/>
                    <a:pt x="589" y="272"/>
                    <a:pt x="125" y="10"/>
                  </a:cubicBezTo>
                  <a:cubicBezTo>
                    <a:pt x="116" y="3"/>
                    <a:pt x="106" y="0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3"/>
            <p:cNvSpPr/>
            <p:nvPr/>
          </p:nvSpPr>
          <p:spPr>
            <a:xfrm>
              <a:off x="4400168" y="2747591"/>
              <a:ext cx="287279" cy="68930"/>
            </a:xfrm>
            <a:custGeom>
              <a:avLst/>
              <a:gdLst/>
              <a:ahLst/>
              <a:cxnLst/>
              <a:rect l="l" t="t" r="r" b="b"/>
              <a:pathLst>
                <a:path w="7606" h="1825" extrusionOk="0">
                  <a:moveTo>
                    <a:pt x="102" y="0"/>
                  </a:moveTo>
                  <a:cubicBezTo>
                    <a:pt x="29" y="0"/>
                    <a:pt x="1" y="86"/>
                    <a:pt x="57" y="120"/>
                  </a:cubicBezTo>
                  <a:cubicBezTo>
                    <a:pt x="473" y="370"/>
                    <a:pt x="950" y="537"/>
                    <a:pt x="1402" y="704"/>
                  </a:cubicBezTo>
                  <a:cubicBezTo>
                    <a:pt x="1878" y="870"/>
                    <a:pt x="2343" y="1037"/>
                    <a:pt x="2819" y="1180"/>
                  </a:cubicBezTo>
                  <a:cubicBezTo>
                    <a:pt x="3771" y="1466"/>
                    <a:pt x="4748" y="1680"/>
                    <a:pt x="5748" y="1775"/>
                  </a:cubicBezTo>
                  <a:cubicBezTo>
                    <a:pt x="6094" y="1805"/>
                    <a:pt x="6449" y="1825"/>
                    <a:pt x="6801" y="1825"/>
                  </a:cubicBezTo>
                  <a:cubicBezTo>
                    <a:pt x="7019" y="1825"/>
                    <a:pt x="7237" y="1817"/>
                    <a:pt x="7450" y="1799"/>
                  </a:cubicBezTo>
                  <a:cubicBezTo>
                    <a:pt x="7605" y="1775"/>
                    <a:pt x="7605" y="1561"/>
                    <a:pt x="7450" y="1561"/>
                  </a:cubicBezTo>
                  <a:cubicBezTo>
                    <a:pt x="7206" y="1573"/>
                    <a:pt x="6959" y="1582"/>
                    <a:pt x="6712" y="1582"/>
                  </a:cubicBezTo>
                  <a:cubicBezTo>
                    <a:pt x="6465" y="1582"/>
                    <a:pt x="6218" y="1573"/>
                    <a:pt x="5974" y="1549"/>
                  </a:cubicBezTo>
                  <a:cubicBezTo>
                    <a:pt x="5474" y="1513"/>
                    <a:pt x="4974" y="1454"/>
                    <a:pt x="4486" y="1358"/>
                  </a:cubicBezTo>
                  <a:cubicBezTo>
                    <a:pt x="3521" y="1168"/>
                    <a:pt x="2581" y="882"/>
                    <a:pt x="1664" y="549"/>
                  </a:cubicBezTo>
                  <a:cubicBezTo>
                    <a:pt x="1414" y="453"/>
                    <a:pt x="1164" y="358"/>
                    <a:pt x="914" y="275"/>
                  </a:cubicBezTo>
                  <a:cubicBezTo>
                    <a:pt x="652" y="168"/>
                    <a:pt x="390" y="61"/>
                    <a:pt x="116" y="1"/>
                  </a:cubicBezTo>
                  <a:cubicBezTo>
                    <a:pt x="111" y="0"/>
                    <a:pt x="107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3"/>
            <p:cNvSpPr/>
            <p:nvPr/>
          </p:nvSpPr>
          <p:spPr>
            <a:xfrm>
              <a:off x="4386004" y="2814333"/>
              <a:ext cx="286146" cy="69648"/>
            </a:xfrm>
            <a:custGeom>
              <a:avLst/>
              <a:gdLst/>
              <a:ahLst/>
              <a:cxnLst/>
              <a:rect l="l" t="t" r="r" b="b"/>
              <a:pathLst>
                <a:path w="7576" h="1844" extrusionOk="0">
                  <a:moveTo>
                    <a:pt x="113" y="1"/>
                  </a:moveTo>
                  <a:cubicBezTo>
                    <a:pt x="46" y="1"/>
                    <a:pt x="1" y="88"/>
                    <a:pt x="63" y="139"/>
                  </a:cubicBezTo>
                  <a:cubicBezTo>
                    <a:pt x="908" y="663"/>
                    <a:pt x="1860" y="1032"/>
                    <a:pt x="2801" y="1306"/>
                  </a:cubicBezTo>
                  <a:cubicBezTo>
                    <a:pt x="3754" y="1592"/>
                    <a:pt x="4742" y="1758"/>
                    <a:pt x="5742" y="1818"/>
                  </a:cubicBezTo>
                  <a:cubicBezTo>
                    <a:pt x="6002" y="1834"/>
                    <a:pt x="6266" y="1843"/>
                    <a:pt x="6532" y="1843"/>
                  </a:cubicBezTo>
                  <a:cubicBezTo>
                    <a:pt x="6838" y="1843"/>
                    <a:pt x="7145" y="1831"/>
                    <a:pt x="7444" y="1806"/>
                  </a:cubicBezTo>
                  <a:cubicBezTo>
                    <a:pt x="7575" y="1794"/>
                    <a:pt x="7575" y="1592"/>
                    <a:pt x="7444" y="1592"/>
                  </a:cubicBezTo>
                  <a:cubicBezTo>
                    <a:pt x="7122" y="1611"/>
                    <a:pt x="6800" y="1622"/>
                    <a:pt x="6479" y="1622"/>
                  </a:cubicBezTo>
                  <a:cubicBezTo>
                    <a:pt x="5818" y="1622"/>
                    <a:pt x="5161" y="1577"/>
                    <a:pt x="4504" y="1473"/>
                  </a:cubicBezTo>
                  <a:cubicBezTo>
                    <a:pt x="3527" y="1318"/>
                    <a:pt x="2587" y="1056"/>
                    <a:pt x="1670" y="699"/>
                  </a:cubicBezTo>
                  <a:cubicBezTo>
                    <a:pt x="1146" y="496"/>
                    <a:pt x="646" y="246"/>
                    <a:pt x="146" y="8"/>
                  </a:cubicBezTo>
                  <a:cubicBezTo>
                    <a:pt x="134" y="3"/>
                    <a:pt x="123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3"/>
            <p:cNvSpPr/>
            <p:nvPr/>
          </p:nvSpPr>
          <p:spPr>
            <a:xfrm>
              <a:off x="4395485" y="2763342"/>
              <a:ext cx="290451" cy="74822"/>
            </a:xfrm>
            <a:custGeom>
              <a:avLst/>
              <a:gdLst/>
              <a:ahLst/>
              <a:cxnLst/>
              <a:rect l="l" t="t" r="r" b="b"/>
              <a:pathLst>
                <a:path w="7690" h="1981" extrusionOk="0">
                  <a:moveTo>
                    <a:pt x="100" y="1"/>
                  </a:moveTo>
                  <a:cubicBezTo>
                    <a:pt x="49" y="1"/>
                    <a:pt x="1" y="81"/>
                    <a:pt x="50" y="120"/>
                  </a:cubicBezTo>
                  <a:cubicBezTo>
                    <a:pt x="216" y="275"/>
                    <a:pt x="395" y="394"/>
                    <a:pt x="609" y="489"/>
                  </a:cubicBezTo>
                  <a:cubicBezTo>
                    <a:pt x="824" y="584"/>
                    <a:pt x="1062" y="668"/>
                    <a:pt x="1288" y="751"/>
                  </a:cubicBezTo>
                  <a:cubicBezTo>
                    <a:pt x="1776" y="941"/>
                    <a:pt x="2264" y="1120"/>
                    <a:pt x="2752" y="1287"/>
                  </a:cubicBezTo>
                  <a:cubicBezTo>
                    <a:pt x="3753" y="1620"/>
                    <a:pt x="4765" y="1882"/>
                    <a:pt x="5812" y="1953"/>
                  </a:cubicBezTo>
                  <a:cubicBezTo>
                    <a:pt x="6030" y="1971"/>
                    <a:pt x="6248" y="1981"/>
                    <a:pt x="6467" y="1981"/>
                  </a:cubicBezTo>
                  <a:cubicBezTo>
                    <a:pt x="6836" y="1981"/>
                    <a:pt x="7204" y="1954"/>
                    <a:pt x="7563" y="1894"/>
                  </a:cubicBezTo>
                  <a:cubicBezTo>
                    <a:pt x="7690" y="1882"/>
                    <a:pt x="7660" y="1679"/>
                    <a:pt x="7548" y="1679"/>
                  </a:cubicBezTo>
                  <a:cubicBezTo>
                    <a:pt x="7545" y="1679"/>
                    <a:pt x="7542" y="1679"/>
                    <a:pt x="7539" y="1680"/>
                  </a:cubicBezTo>
                  <a:cubicBezTo>
                    <a:pt x="7175" y="1726"/>
                    <a:pt x="6812" y="1749"/>
                    <a:pt x="6451" y="1749"/>
                  </a:cubicBezTo>
                  <a:cubicBezTo>
                    <a:pt x="5797" y="1749"/>
                    <a:pt x="5147" y="1675"/>
                    <a:pt x="4503" y="1537"/>
                  </a:cubicBezTo>
                  <a:cubicBezTo>
                    <a:pt x="3514" y="1322"/>
                    <a:pt x="2550" y="989"/>
                    <a:pt x="1598" y="644"/>
                  </a:cubicBezTo>
                  <a:cubicBezTo>
                    <a:pt x="1347" y="548"/>
                    <a:pt x="1097" y="441"/>
                    <a:pt x="836" y="346"/>
                  </a:cubicBezTo>
                  <a:cubicBezTo>
                    <a:pt x="597" y="263"/>
                    <a:pt x="335" y="167"/>
                    <a:pt x="133" y="13"/>
                  </a:cubicBezTo>
                  <a:cubicBezTo>
                    <a:pt x="123" y="4"/>
                    <a:pt x="111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3"/>
            <p:cNvSpPr/>
            <p:nvPr/>
          </p:nvSpPr>
          <p:spPr>
            <a:xfrm>
              <a:off x="4388233" y="2794125"/>
              <a:ext cx="290640" cy="72896"/>
            </a:xfrm>
            <a:custGeom>
              <a:avLst/>
              <a:gdLst/>
              <a:ahLst/>
              <a:cxnLst/>
              <a:rect l="l" t="t" r="r" b="b"/>
              <a:pathLst>
                <a:path w="7695" h="1930" extrusionOk="0">
                  <a:moveTo>
                    <a:pt x="115" y="1"/>
                  </a:moveTo>
                  <a:cubicBezTo>
                    <a:pt x="47" y="1"/>
                    <a:pt x="1" y="97"/>
                    <a:pt x="63" y="138"/>
                  </a:cubicBezTo>
                  <a:lnTo>
                    <a:pt x="75" y="138"/>
                  </a:lnTo>
                  <a:cubicBezTo>
                    <a:pt x="289" y="269"/>
                    <a:pt x="504" y="400"/>
                    <a:pt x="742" y="519"/>
                  </a:cubicBezTo>
                  <a:cubicBezTo>
                    <a:pt x="968" y="626"/>
                    <a:pt x="1194" y="722"/>
                    <a:pt x="1420" y="817"/>
                  </a:cubicBezTo>
                  <a:cubicBezTo>
                    <a:pt x="1885" y="1019"/>
                    <a:pt x="2361" y="1186"/>
                    <a:pt x="2837" y="1329"/>
                  </a:cubicBezTo>
                  <a:cubicBezTo>
                    <a:pt x="3814" y="1603"/>
                    <a:pt x="4814" y="1793"/>
                    <a:pt x="5814" y="1877"/>
                  </a:cubicBezTo>
                  <a:cubicBezTo>
                    <a:pt x="6195" y="1908"/>
                    <a:pt x="6581" y="1929"/>
                    <a:pt x="6966" y="1929"/>
                  </a:cubicBezTo>
                  <a:cubicBezTo>
                    <a:pt x="7158" y="1929"/>
                    <a:pt x="7350" y="1924"/>
                    <a:pt x="7540" y="1912"/>
                  </a:cubicBezTo>
                  <a:cubicBezTo>
                    <a:pt x="7691" y="1901"/>
                    <a:pt x="7695" y="1674"/>
                    <a:pt x="7551" y="1674"/>
                  </a:cubicBezTo>
                  <a:cubicBezTo>
                    <a:pt x="7548" y="1674"/>
                    <a:pt x="7544" y="1674"/>
                    <a:pt x="7540" y="1674"/>
                  </a:cubicBezTo>
                  <a:cubicBezTo>
                    <a:pt x="7357" y="1679"/>
                    <a:pt x="7176" y="1681"/>
                    <a:pt x="6995" y="1681"/>
                  </a:cubicBezTo>
                  <a:cubicBezTo>
                    <a:pt x="6681" y="1681"/>
                    <a:pt x="6369" y="1673"/>
                    <a:pt x="6052" y="1650"/>
                  </a:cubicBezTo>
                  <a:cubicBezTo>
                    <a:pt x="5552" y="1627"/>
                    <a:pt x="5052" y="1567"/>
                    <a:pt x="4564" y="1484"/>
                  </a:cubicBezTo>
                  <a:cubicBezTo>
                    <a:pt x="3587" y="1317"/>
                    <a:pt x="2623" y="1043"/>
                    <a:pt x="1706" y="686"/>
                  </a:cubicBezTo>
                  <a:cubicBezTo>
                    <a:pt x="1444" y="579"/>
                    <a:pt x="1194" y="472"/>
                    <a:pt x="932" y="364"/>
                  </a:cubicBezTo>
                  <a:cubicBezTo>
                    <a:pt x="670" y="245"/>
                    <a:pt x="408" y="126"/>
                    <a:pt x="146" y="7"/>
                  </a:cubicBezTo>
                  <a:cubicBezTo>
                    <a:pt x="136" y="3"/>
                    <a:pt x="125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3"/>
            <p:cNvSpPr/>
            <p:nvPr/>
          </p:nvSpPr>
          <p:spPr>
            <a:xfrm>
              <a:off x="4378941" y="2843454"/>
              <a:ext cx="289469" cy="72518"/>
            </a:xfrm>
            <a:custGeom>
              <a:avLst/>
              <a:gdLst/>
              <a:ahLst/>
              <a:cxnLst/>
              <a:rect l="l" t="t" r="r" b="b"/>
              <a:pathLst>
                <a:path w="7664" h="1920" extrusionOk="0">
                  <a:moveTo>
                    <a:pt x="104" y="0"/>
                  </a:moveTo>
                  <a:cubicBezTo>
                    <a:pt x="40" y="0"/>
                    <a:pt x="1" y="92"/>
                    <a:pt x="71" y="142"/>
                  </a:cubicBezTo>
                  <a:lnTo>
                    <a:pt x="71" y="130"/>
                  </a:lnTo>
                  <a:cubicBezTo>
                    <a:pt x="893" y="678"/>
                    <a:pt x="1845" y="975"/>
                    <a:pt x="2798" y="1237"/>
                  </a:cubicBezTo>
                  <a:cubicBezTo>
                    <a:pt x="3774" y="1499"/>
                    <a:pt x="4774" y="1725"/>
                    <a:pt x="5786" y="1845"/>
                  </a:cubicBezTo>
                  <a:cubicBezTo>
                    <a:pt x="6117" y="1886"/>
                    <a:pt x="6459" y="1919"/>
                    <a:pt x="6800" y="1919"/>
                  </a:cubicBezTo>
                  <a:cubicBezTo>
                    <a:pt x="7048" y="1919"/>
                    <a:pt x="7295" y="1902"/>
                    <a:pt x="7536" y="1856"/>
                  </a:cubicBezTo>
                  <a:cubicBezTo>
                    <a:pt x="7664" y="1833"/>
                    <a:pt x="7633" y="1630"/>
                    <a:pt x="7511" y="1630"/>
                  </a:cubicBezTo>
                  <a:cubicBezTo>
                    <a:pt x="7507" y="1630"/>
                    <a:pt x="7504" y="1630"/>
                    <a:pt x="7500" y="1630"/>
                  </a:cubicBezTo>
                  <a:cubicBezTo>
                    <a:pt x="7239" y="1642"/>
                    <a:pt x="6989" y="1666"/>
                    <a:pt x="6738" y="1666"/>
                  </a:cubicBezTo>
                  <a:cubicBezTo>
                    <a:pt x="6477" y="1666"/>
                    <a:pt x="6227" y="1642"/>
                    <a:pt x="5976" y="1618"/>
                  </a:cubicBezTo>
                  <a:cubicBezTo>
                    <a:pt x="5465" y="1571"/>
                    <a:pt x="4964" y="1475"/>
                    <a:pt x="4464" y="1380"/>
                  </a:cubicBezTo>
                  <a:cubicBezTo>
                    <a:pt x="3512" y="1178"/>
                    <a:pt x="2571" y="952"/>
                    <a:pt x="1655" y="630"/>
                  </a:cubicBezTo>
                  <a:cubicBezTo>
                    <a:pt x="1143" y="452"/>
                    <a:pt x="642" y="225"/>
                    <a:pt x="142" y="11"/>
                  </a:cubicBezTo>
                  <a:cubicBezTo>
                    <a:pt x="129" y="3"/>
                    <a:pt x="116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3"/>
            <p:cNvSpPr/>
            <p:nvPr/>
          </p:nvSpPr>
          <p:spPr>
            <a:xfrm>
              <a:off x="4376675" y="2512277"/>
              <a:ext cx="415999" cy="172382"/>
            </a:xfrm>
            <a:custGeom>
              <a:avLst/>
              <a:gdLst/>
              <a:ahLst/>
              <a:cxnLst/>
              <a:rect l="l" t="t" r="r" b="b"/>
              <a:pathLst>
                <a:path w="11014" h="4564" extrusionOk="0">
                  <a:moveTo>
                    <a:pt x="1006" y="0"/>
                  </a:moveTo>
                  <a:cubicBezTo>
                    <a:pt x="945" y="0"/>
                    <a:pt x="884" y="2"/>
                    <a:pt x="822" y="4"/>
                  </a:cubicBezTo>
                  <a:cubicBezTo>
                    <a:pt x="822" y="4"/>
                    <a:pt x="0" y="3147"/>
                    <a:pt x="5310" y="4314"/>
                  </a:cubicBezTo>
                  <a:cubicBezTo>
                    <a:pt x="6116" y="4489"/>
                    <a:pt x="6809" y="4564"/>
                    <a:pt x="7404" y="4564"/>
                  </a:cubicBezTo>
                  <a:cubicBezTo>
                    <a:pt x="10730" y="4564"/>
                    <a:pt x="11013" y="2243"/>
                    <a:pt x="11013" y="2242"/>
                  </a:cubicBezTo>
                  <a:lnTo>
                    <a:pt x="11013" y="2242"/>
                  </a:lnTo>
                  <a:cubicBezTo>
                    <a:pt x="11013" y="2243"/>
                    <a:pt x="10605" y="2762"/>
                    <a:pt x="9261" y="2762"/>
                  </a:cubicBezTo>
                  <a:cubicBezTo>
                    <a:pt x="8741" y="2762"/>
                    <a:pt x="8081" y="2685"/>
                    <a:pt x="7251" y="2469"/>
                  </a:cubicBezTo>
                  <a:cubicBezTo>
                    <a:pt x="4363" y="1715"/>
                    <a:pt x="3294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3"/>
            <p:cNvSpPr/>
            <p:nvPr/>
          </p:nvSpPr>
          <p:spPr>
            <a:xfrm>
              <a:off x="4263325" y="1693701"/>
              <a:ext cx="856284" cy="1019941"/>
            </a:xfrm>
            <a:custGeom>
              <a:avLst/>
              <a:gdLst/>
              <a:ahLst/>
              <a:cxnLst/>
              <a:rect l="l" t="t" r="r" b="b"/>
              <a:pathLst>
                <a:path w="22671" h="27004" extrusionOk="0">
                  <a:moveTo>
                    <a:pt x="11084" y="0"/>
                  </a:moveTo>
                  <a:cubicBezTo>
                    <a:pt x="9786" y="0"/>
                    <a:pt x="8489" y="219"/>
                    <a:pt x="7252" y="662"/>
                  </a:cubicBezTo>
                  <a:cubicBezTo>
                    <a:pt x="5013" y="1447"/>
                    <a:pt x="3049" y="2948"/>
                    <a:pt x="1787" y="4960"/>
                  </a:cubicBezTo>
                  <a:cubicBezTo>
                    <a:pt x="548" y="6948"/>
                    <a:pt x="1" y="9365"/>
                    <a:pt x="334" y="11675"/>
                  </a:cubicBezTo>
                  <a:cubicBezTo>
                    <a:pt x="691" y="14163"/>
                    <a:pt x="2251" y="16235"/>
                    <a:pt x="2799" y="18652"/>
                  </a:cubicBezTo>
                  <a:cubicBezTo>
                    <a:pt x="2941" y="19247"/>
                    <a:pt x="3001" y="19854"/>
                    <a:pt x="2965" y="20474"/>
                  </a:cubicBezTo>
                  <a:cubicBezTo>
                    <a:pt x="2930" y="21128"/>
                    <a:pt x="2811" y="21771"/>
                    <a:pt x="2775" y="22426"/>
                  </a:cubicBezTo>
                  <a:cubicBezTo>
                    <a:pt x="2739" y="23045"/>
                    <a:pt x="2787" y="23676"/>
                    <a:pt x="3049" y="24248"/>
                  </a:cubicBezTo>
                  <a:cubicBezTo>
                    <a:pt x="3287" y="24760"/>
                    <a:pt x="3692" y="25177"/>
                    <a:pt x="4168" y="25474"/>
                  </a:cubicBezTo>
                  <a:cubicBezTo>
                    <a:pt x="4632" y="25772"/>
                    <a:pt x="5156" y="25927"/>
                    <a:pt x="5704" y="26034"/>
                  </a:cubicBezTo>
                  <a:cubicBezTo>
                    <a:pt x="5714" y="26036"/>
                    <a:pt x="5725" y="26037"/>
                    <a:pt x="5735" y="26037"/>
                  </a:cubicBezTo>
                  <a:cubicBezTo>
                    <a:pt x="5867" y="26037"/>
                    <a:pt x="5919" y="25829"/>
                    <a:pt x="5775" y="25796"/>
                  </a:cubicBezTo>
                  <a:cubicBezTo>
                    <a:pt x="4704" y="25581"/>
                    <a:pt x="3584" y="24962"/>
                    <a:pt x="3227" y="23891"/>
                  </a:cubicBezTo>
                  <a:cubicBezTo>
                    <a:pt x="2822" y="22688"/>
                    <a:pt x="3263" y="21378"/>
                    <a:pt x="3275" y="20152"/>
                  </a:cubicBezTo>
                  <a:cubicBezTo>
                    <a:pt x="3299" y="17699"/>
                    <a:pt x="1822" y="15592"/>
                    <a:pt x="1048" y="13342"/>
                  </a:cubicBezTo>
                  <a:cubicBezTo>
                    <a:pt x="667" y="12246"/>
                    <a:pt x="489" y="11103"/>
                    <a:pt x="536" y="9937"/>
                  </a:cubicBezTo>
                  <a:cubicBezTo>
                    <a:pt x="584" y="8794"/>
                    <a:pt x="834" y="7662"/>
                    <a:pt x="1275" y="6603"/>
                  </a:cubicBezTo>
                  <a:cubicBezTo>
                    <a:pt x="2144" y="4460"/>
                    <a:pt x="3787" y="2709"/>
                    <a:pt x="5823" y="1614"/>
                  </a:cubicBezTo>
                  <a:cubicBezTo>
                    <a:pt x="7442" y="748"/>
                    <a:pt x="9271" y="291"/>
                    <a:pt x="11101" y="291"/>
                  </a:cubicBezTo>
                  <a:cubicBezTo>
                    <a:pt x="11585" y="291"/>
                    <a:pt x="12069" y="323"/>
                    <a:pt x="12550" y="388"/>
                  </a:cubicBezTo>
                  <a:cubicBezTo>
                    <a:pt x="14895" y="697"/>
                    <a:pt x="17134" y="1733"/>
                    <a:pt x="18932" y="3257"/>
                  </a:cubicBezTo>
                  <a:cubicBezTo>
                    <a:pt x="19884" y="4067"/>
                    <a:pt x="20777" y="5007"/>
                    <a:pt x="21360" y="6127"/>
                  </a:cubicBezTo>
                  <a:cubicBezTo>
                    <a:pt x="21956" y="7246"/>
                    <a:pt x="22242" y="8508"/>
                    <a:pt x="22289" y="9770"/>
                  </a:cubicBezTo>
                  <a:cubicBezTo>
                    <a:pt x="22384" y="12223"/>
                    <a:pt x="21587" y="14687"/>
                    <a:pt x="20122" y="16652"/>
                  </a:cubicBezTo>
                  <a:cubicBezTo>
                    <a:pt x="18801" y="18426"/>
                    <a:pt x="16872" y="19640"/>
                    <a:pt x="15538" y="21390"/>
                  </a:cubicBezTo>
                  <a:cubicBezTo>
                    <a:pt x="15217" y="21807"/>
                    <a:pt x="14943" y="22260"/>
                    <a:pt x="14729" y="22736"/>
                  </a:cubicBezTo>
                  <a:cubicBezTo>
                    <a:pt x="14502" y="23260"/>
                    <a:pt x="14383" y="23795"/>
                    <a:pt x="14252" y="24343"/>
                  </a:cubicBezTo>
                  <a:cubicBezTo>
                    <a:pt x="14121" y="24891"/>
                    <a:pt x="13967" y="25474"/>
                    <a:pt x="13598" y="25903"/>
                  </a:cubicBezTo>
                  <a:cubicBezTo>
                    <a:pt x="13240" y="26320"/>
                    <a:pt x="12740" y="26534"/>
                    <a:pt x="12228" y="26653"/>
                  </a:cubicBezTo>
                  <a:cubicBezTo>
                    <a:pt x="11793" y="26750"/>
                    <a:pt x="11358" y="26776"/>
                    <a:pt x="10923" y="26776"/>
                  </a:cubicBezTo>
                  <a:cubicBezTo>
                    <a:pt x="10823" y="26776"/>
                    <a:pt x="10722" y="26774"/>
                    <a:pt x="10621" y="26772"/>
                  </a:cubicBezTo>
                  <a:cubicBezTo>
                    <a:pt x="10478" y="26772"/>
                    <a:pt x="10478" y="26986"/>
                    <a:pt x="10621" y="26986"/>
                  </a:cubicBezTo>
                  <a:cubicBezTo>
                    <a:pt x="10804" y="26996"/>
                    <a:pt x="10992" y="27003"/>
                    <a:pt x="11182" y="27003"/>
                  </a:cubicBezTo>
                  <a:cubicBezTo>
                    <a:pt x="12103" y="27003"/>
                    <a:pt x="13067" y="26846"/>
                    <a:pt x="13729" y="26165"/>
                  </a:cubicBezTo>
                  <a:cubicBezTo>
                    <a:pt x="14562" y="25308"/>
                    <a:pt x="14514" y="23998"/>
                    <a:pt x="14955" y="22950"/>
                  </a:cubicBezTo>
                  <a:cubicBezTo>
                    <a:pt x="15372" y="21950"/>
                    <a:pt x="16098" y="21105"/>
                    <a:pt x="16860" y="20343"/>
                  </a:cubicBezTo>
                  <a:cubicBezTo>
                    <a:pt x="17658" y="19557"/>
                    <a:pt x="18515" y="18831"/>
                    <a:pt x="19301" y="18033"/>
                  </a:cubicBezTo>
                  <a:cubicBezTo>
                    <a:pt x="21051" y="16259"/>
                    <a:pt x="22194" y="13961"/>
                    <a:pt x="22503" y="11484"/>
                  </a:cubicBezTo>
                  <a:cubicBezTo>
                    <a:pt x="22670" y="10222"/>
                    <a:pt x="22611" y="8913"/>
                    <a:pt x="22277" y="7674"/>
                  </a:cubicBezTo>
                  <a:cubicBezTo>
                    <a:pt x="21944" y="6389"/>
                    <a:pt x="21289" y="5257"/>
                    <a:pt x="20408" y="4269"/>
                  </a:cubicBezTo>
                  <a:cubicBezTo>
                    <a:pt x="18777" y="2459"/>
                    <a:pt x="16622" y="1102"/>
                    <a:pt x="14276" y="447"/>
                  </a:cubicBezTo>
                  <a:cubicBezTo>
                    <a:pt x="13235" y="151"/>
                    <a:pt x="12159" y="0"/>
                    <a:pt x="1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3"/>
            <p:cNvSpPr/>
            <p:nvPr/>
          </p:nvSpPr>
          <p:spPr>
            <a:xfrm>
              <a:off x="4319112" y="1786769"/>
              <a:ext cx="155877" cy="270849"/>
            </a:xfrm>
            <a:custGeom>
              <a:avLst/>
              <a:gdLst/>
              <a:ahLst/>
              <a:cxnLst/>
              <a:rect l="l" t="t" r="r" b="b"/>
              <a:pathLst>
                <a:path w="4127" h="7171" extrusionOk="0">
                  <a:moveTo>
                    <a:pt x="3899" y="1"/>
                  </a:moveTo>
                  <a:cubicBezTo>
                    <a:pt x="3869" y="1"/>
                    <a:pt x="3838" y="10"/>
                    <a:pt x="3810" y="31"/>
                  </a:cubicBezTo>
                  <a:cubicBezTo>
                    <a:pt x="2155" y="1329"/>
                    <a:pt x="941" y="3151"/>
                    <a:pt x="321" y="5151"/>
                  </a:cubicBezTo>
                  <a:cubicBezTo>
                    <a:pt x="131" y="5782"/>
                    <a:pt x="0" y="6437"/>
                    <a:pt x="60" y="7103"/>
                  </a:cubicBezTo>
                  <a:cubicBezTo>
                    <a:pt x="66" y="7147"/>
                    <a:pt x="104" y="7171"/>
                    <a:pt x="139" y="7171"/>
                  </a:cubicBezTo>
                  <a:cubicBezTo>
                    <a:pt x="172" y="7171"/>
                    <a:pt x="202" y="7150"/>
                    <a:pt x="202" y="7103"/>
                  </a:cubicBezTo>
                  <a:cubicBezTo>
                    <a:pt x="214" y="6520"/>
                    <a:pt x="369" y="5925"/>
                    <a:pt x="536" y="5377"/>
                  </a:cubicBezTo>
                  <a:cubicBezTo>
                    <a:pt x="679" y="4889"/>
                    <a:pt x="857" y="4413"/>
                    <a:pt x="1072" y="3960"/>
                  </a:cubicBezTo>
                  <a:cubicBezTo>
                    <a:pt x="1512" y="3043"/>
                    <a:pt x="2072" y="2186"/>
                    <a:pt x="2750" y="1424"/>
                  </a:cubicBezTo>
                  <a:cubicBezTo>
                    <a:pt x="3131" y="996"/>
                    <a:pt x="3560" y="603"/>
                    <a:pt x="4012" y="234"/>
                  </a:cubicBezTo>
                  <a:cubicBezTo>
                    <a:pt x="4127" y="148"/>
                    <a:pt x="4020" y="1"/>
                    <a:pt x="3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3"/>
            <p:cNvSpPr/>
            <p:nvPr/>
          </p:nvSpPr>
          <p:spPr>
            <a:xfrm>
              <a:off x="4372596" y="1893246"/>
              <a:ext cx="40905" cy="56731"/>
            </a:xfrm>
            <a:custGeom>
              <a:avLst/>
              <a:gdLst/>
              <a:ahLst/>
              <a:cxnLst/>
              <a:rect l="l" t="t" r="r" b="b"/>
              <a:pathLst>
                <a:path w="1083" h="1502" extrusionOk="0">
                  <a:moveTo>
                    <a:pt x="919" y="1"/>
                  </a:moveTo>
                  <a:cubicBezTo>
                    <a:pt x="888" y="1"/>
                    <a:pt x="857" y="11"/>
                    <a:pt x="834" y="34"/>
                  </a:cubicBezTo>
                  <a:cubicBezTo>
                    <a:pt x="739" y="129"/>
                    <a:pt x="680" y="260"/>
                    <a:pt x="608" y="367"/>
                  </a:cubicBezTo>
                  <a:cubicBezTo>
                    <a:pt x="537" y="486"/>
                    <a:pt x="465" y="605"/>
                    <a:pt x="406" y="713"/>
                  </a:cubicBezTo>
                  <a:cubicBezTo>
                    <a:pt x="334" y="832"/>
                    <a:pt x="275" y="939"/>
                    <a:pt x="203" y="1058"/>
                  </a:cubicBezTo>
                  <a:cubicBezTo>
                    <a:pt x="179" y="1106"/>
                    <a:pt x="144" y="1165"/>
                    <a:pt x="108" y="1225"/>
                  </a:cubicBezTo>
                  <a:cubicBezTo>
                    <a:pt x="84" y="1284"/>
                    <a:pt x="60" y="1356"/>
                    <a:pt x="25" y="1415"/>
                  </a:cubicBezTo>
                  <a:cubicBezTo>
                    <a:pt x="0" y="1464"/>
                    <a:pt x="43" y="1502"/>
                    <a:pt x="83" y="1502"/>
                  </a:cubicBezTo>
                  <a:cubicBezTo>
                    <a:pt x="102" y="1502"/>
                    <a:pt x="121" y="1493"/>
                    <a:pt x="132" y="1475"/>
                  </a:cubicBezTo>
                  <a:lnTo>
                    <a:pt x="144" y="1475"/>
                  </a:lnTo>
                  <a:cubicBezTo>
                    <a:pt x="156" y="1451"/>
                    <a:pt x="191" y="1427"/>
                    <a:pt x="215" y="1403"/>
                  </a:cubicBezTo>
                  <a:cubicBezTo>
                    <a:pt x="239" y="1367"/>
                    <a:pt x="251" y="1344"/>
                    <a:pt x="275" y="1320"/>
                  </a:cubicBezTo>
                  <a:cubicBezTo>
                    <a:pt x="310" y="1272"/>
                    <a:pt x="346" y="1225"/>
                    <a:pt x="382" y="1177"/>
                  </a:cubicBezTo>
                  <a:cubicBezTo>
                    <a:pt x="453" y="1058"/>
                    <a:pt x="537" y="951"/>
                    <a:pt x="608" y="844"/>
                  </a:cubicBezTo>
                  <a:cubicBezTo>
                    <a:pt x="691" y="736"/>
                    <a:pt x="763" y="629"/>
                    <a:pt x="834" y="510"/>
                  </a:cubicBezTo>
                  <a:cubicBezTo>
                    <a:pt x="906" y="403"/>
                    <a:pt x="1001" y="284"/>
                    <a:pt x="1049" y="165"/>
                  </a:cubicBezTo>
                  <a:cubicBezTo>
                    <a:pt x="1083" y="70"/>
                    <a:pt x="999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3"/>
            <p:cNvSpPr/>
            <p:nvPr/>
          </p:nvSpPr>
          <p:spPr>
            <a:xfrm>
              <a:off x="4894964" y="2167086"/>
              <a:ext cx="186810" cy="247507"/>
            </a:xfrm>
            <a:custGeom>
              <a:avLst/>
              <a:gdLst/>
              <a:ahLst/>
              <a:cxnLst/>
              <a:rect l="l" t="t" r="r" b="b"/>
              <a:pathLst>
                <a:path w="4946" h="6553" extrusionOk="0">
                  <a:moveTo>
                    <a:pt x="4853" y="0"/>
                  </a:moveTo>
                  <a:cubicBezTo>
                    <a:pt x="4824" y="0"/>
                    <a:pt x="4794" y="14"/>
                    <a:pt x="4780" y="47"/>
                  </a:cubicBezTo>
                  <a:cubicBezTo>
                    <a:pt x="4685" y="297"/>
                    <a:pt x="4566" y="535"/>
                    <a:pt x="4459" y="773"/>
                  </a:cubicBezTo>
                  <a:cubicBezTo>
                    <a:pt x="4340" y="1011"/>
                    <a:pt x="4233" y="1237"/>
                    <a:pt x="4114" y="1475"/>
                  </a:cubicBezTo>
                  <a:cubicBezTo>
                    <a:pt x="3875" y="1928"/>
                    <a:pt x="3625" y="2368"/>
                    <a:pt x="3352" y="2797"/>
                  </a:cubicBezTo>
                  <a:cubicBezTo>
                    <a:pt x="2792" y="3654"/>
                    <a:pt x="2137" y="4452"/>
                    <a:pt x="1399" y="5178"/>
                  </a:cubicBezTo>
                  <a:cubicBezTo>
                    <a:pt x="1197" y="5381"/>
                    <a:pt x="994" y="5571"/>
                    <a:pt x="768" y="5762"/>
                  </a:cubicBezTo>
                  <a:cubicBezTo>
                    <a:pt x="554" y="5952"/>
                    <a:pt x="304" y="6131"/>
                    <a:pt x="89" y="6333"/>
                  </a:cubicBezTo>
                  <a:cubicBezTo>
                    <a:pt x="0" y="6422"/>
                    <a:pt x="76" y="6553"/>
                    <a:pt x="179" y="6553"/>
                  </a:cubicBezTo>
                  <a:cubicBezTo>
                    <a:pt x="200" y="6553"/>
                    <a:pt x="222" y="6548"/>
                    <a:pt x="244" y="6536"/>
                  </a:cubicBezTo>
                  <a:cubicBezTo>
                    <a:pt x="470" y="6405"/>
                    <a:pt x="673" y="6226"/>
                    <a:pt x="875" y="6047"/>
                  </a:cubicBezTo>
                  <a:cubicBezTo>
                    <a:pt x="1077" y="5881"/>
                    <a:pt x="1280" y="5702"/>
                    <a:pt x="1470" y="5512"/>
                  </a:cubicBezTo>
                  <a:cubicBezTo>
                    <a:pt x="1839" y="5155"/>
                    <a:pt x="2197" y="4774"/>
                    <a:pt x="2530" y="4381"/>
                  </a:cubicBezTo>
                  <a:cubicBezTo>
                    <a:pt x="3209" y="3571"/>
                    <a:pt x="3792" y="2690"/>
                    <a:pt x="4268" y="1749"/>
                  </a:cubicBezTo>
                  <a:cubicBezTo>
                    <a:pt x="4399" y="1475"/>
                    <a:pt x="4518" y="1214"/>
                    <a:pt x="4637" y="940"/>
                  </a:cubicBezTo>
                  <a:cubicBezTo>
                    <a:pt x="4745" y="654"/>
                    <a:pt x="4828" y="368"/>
                    <a:pt x="4923" y="94"/>
                  </a:cubicBezTo>
                  <a:cubicBezTo>
                    <a:pt x="4945" y="36"/>
                    <a:pt x="4900" y="0"/>
                    <a:pt x="4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3"/>
            <p:cNvSpPr/>
            <p:nvPr/>
          </p:nvSpPr>
          <p:spPr>
            <a:xfrm>
              <a:off x="4399904" y="2427670"/>
              <a:ext cx="427330" cy="262841"/>
            </a:xfrm>
            <a:custGeom>
              <a:avLst/>
              <a:gdLst/>
              <a:ahLst/>
              <a:cxnLst/>
              <a:rect l="l" t="t" r="r" b="b"/>
              <a:pathLst>
                <a:path w="11314" h="6959" extrusionOk="0">
                  <a:moveTo>
                    <a:pt x="113" y="0"/>
                  </a:moveTo>
                  <a:cubicBezTo>
                    <a:pt x="56" y="0"/>
                    <a:pt x="1" y="55"/>
                    <a:pt x="16" y="125"/>
                  </a:cubicBezTo>
                  <a:cubicBezTo>
                    <a:pt x="76" y="434"/>
                    <a:pt x="135" y="744"/>
                    <a:pt x="147" y="1053"/>
                  </a:cubicBezTo>
                  <a:cubicBezTo>
                    <a:pt x="147" y="1363"/>
                    <a:pt x="135" y="1685"/>
                    <a:pt x="123" y="1994"/>
                  </a:cubicBezTo>
                  <a:cubicBezTo>
                    <a:pt x="87" y="2625"/>
                    <a:pt x="64" y="3268"/>
                    <a:pt x="254" y="3863"/>
                  </a:cubicBezTo>
                  <a:cubicBezTo>
                    <a:pt x="623" y="4959"/>
                    <a:pt x="1623" y="5661"/>
                    <a:pt x="2624" y="6114"/>
                  </a:cubicBezTo>
                  <a:cubicBezTo>
                    <a:pt x="3862" y="6673"/>
                    <a:pt x="5207" y="6959"/>
                    <a:pt x="6553" y="6959"/>
                  </a:cubicBezTo>
                  <a:cubicBezTo>
                    <a:pt x="7791" y="6959"/>
                    <a:pt x="9184" y="6721"/>
                    <a:pt x="9982" y="5673"/>
                  </a:cubicBezTo>
                  <a:cubicBezTo>
                    <a:pt x="10791" y="4637"/>
                    <a:pt x="10529" y="3173"/>
                    <a:pt x="11256" y="2089"/>
                  </a:cubicBezTo>
                  <a:cubicBezTo>
                    <a:pt x="11313" y="2007"/>
                    <a:pt x="11240" y="1930"/>
                    <a:pt x="11161" y="1930"/>
                  </a:cubicBezTo>
                  <a:cubicBezTo>
                    <a:pt x="11127" y="1930"/>
                    <a:pt x="11091" y="1945"/>
                    <a:pt x="11065" y="1982"/>
                  </a:cubicBezTo>
                  <a:cubicBezTo>
                    <a:pt x="10422" y="2899"/>
                    <a:pt x="10505" y="4078"/>
                    <a:pt x="10017" y="5066"/>
                  </a:cubicBezTo>
                  <a:cubicBezTo>
                    <a:pt x="9446" y="6209"/>
                    <a:pt x="8136" y="6590"/>
                    <a:pt x="6957" y="6637"/>
                  </a:cubicBezTo>
                  <a:cubicBezTo>
                    <a:pt x="6816" y="6644"/>
                    <a:pt x="6674" y="6647"/>
                    <a:pt x="6533" y="6647"/>
                  </a:cubicBezTo>
                  <a:cubicBezTo>
                    <a:pt x="5375" y="6647"/>
                    <a:pt x="4219" y="6431"/>
                    <a:pt x="3147" y="6006"/>
                  </a:cubicBezTo>
                  <a:cubicBezTo>
                    <a:pt x="2159" y="5614"/>
                    <a:pt x="1088" y="5006"/>
                    <a:pt x="635" y="3982"/>
                  </a:cubicBezTo>
                  <a:cubicBezTo>
                    <a:pt x="361" y="3375"/>
                    <a:pt x="397" y="2685"/>
                    <a:pt x="433" y="2042"/>
                  </a:cubicBezTo>
                  <a:cubicBezTo>
                    <a:pt x="457" y="1387"/>
                    <a:pt x="516" y="649"/>
                    <a:pt x="195" y="53"/>
                  </a:cubicBezTo>
                  <a:cubicBezTo>
                    <a:pt x="174" y="16"/>
                    <a:pt x="143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3"/>
            <p:cNvSpPr/>
            <p:nvPr/>
          </p:nvSpPr>
          <p:spPr>
            <a:xfrm>
              <a:off x="4595669" y="1847467"/>
              <a:ext cx="124603" cy="751850"/>
            </a:xfrm>
            <a:custGeom>
              <a:avLst/>
              <a:gdLst/>
              <a:ahLst/>
              <a:cxnLst/>
              <a:rect l="l" t="t" r="r" b="b"/>
              <a:pathLst>
                <a:path w="3299" h="19906" extrusionOk="0">
                  <a:moveTo>
                    <a:pt x="2873" y="0"/>
                  </a:moveTo>
                  <a:cubicBezTo>
                    <a:pt x="2828" y="0"/>
                    <a:pt x="2779" y="39"/>
                    <a:pt x="2786" y="103"/>
                  </a:cubicBezTo>
                  <a:lnTo>
                    <a:pt x="2798" y="103"/>
                  </a:lnTo>
                  <a:cubicBezTo>
                    <a:pt x="3275" y="2972"/>
                    <a:pt x="2608" y="5866"/>
                    <a:pt x="1834" y="8616"/>
                  </a:cubicBezTo>
                  <a:cubicBezTo>
                    <a:pt x="1441" y="9997"/>
                    <a:pt x="1024" y="11378"/>
                    <a:pt x="715" y="12783"/>
                  </a:cubicBezTo>
                  <a:cubicBezTo>
                    <a:pt x="477" y="13890"/>
                    <a:pt x="322" y="15021"/>
                    <a:pt x="215" y="16164"/>
                  </a:cubicBezTo>
                  <a:cubicBezTo>
                    <a:pt x="96" y="17367"/>
                    <a:pt x="0" y="18593"/>
                    <a:pt x="72" y="19808"/>
                  </a:cubicBezTo>
                  <a:cubicBezTo>
                    <a:pt x="72" y="19873"/>
                    <a:pt x="125" y="19906"/>
                    <a:pt x="179" y="19906"/>
                  </a:cubicBezTo>
                  <a:cubicBezTo>
                    <a:pt x="233" y="19906"/>
                    <a:pt x="286" y="19873"/>
                    <a:pt x="286" y="19808"/>
                  </a:cubicBezTo>
                  <a:cubicBezTo>
                    <a:pt x="262" y="19308"/>
                    <a:pt x="286" y="18808"/>
                    <a:pt x="310" y="18308"/>
                  </a:cubicBezTo>
                  <a:cubicBezTo>
                    <a:pt x="334" y="17724"/>
                    <a:pt x="369" y="17153"/>
                    <a:pt x="429" y="16569"/>
                  </a:cubicBezTo>
                  <a:cubicBezTo>
                    <a:pt x="524" y="15438"/>
                    <a:pt x="679" y="14319"/>
                    <a:pt x="917" y="13212"/>
                  </a:cubicBezTo>
                  <a:cubicBezTo>
                    <a:pt x="1524" y="10402"/>
                    <a:pt x="2572" y="7675"/>
                    <a:pt x="3013" y="4818"/>
                  </a:cubicBezTo>
                  <a:cubicBezTo>
                    <a:pt x="3263" y="3234"/>
                    <a:pt x="3298" y="1627"/>
                    <a:pt x="2941" y="55"/>
                  </a:cubicBezTo>
                  <a:cubicBezTo>
                    <a:pt x="2932" y="17"/>
                    <a:pt x="2903" y="0"/>
                    <a:pt x="2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3"/>
            <p:cNvSpPr/>
            <p:nvPr/>
          </p:nvSpPr>
          <p:spPr>
            <a:xfrm>
              <a:off x="4420338" y="2091015"/>
              <a:ext cx="194629" cy="380571"/>
            </a:xfrm>
            <a:custGeom>
              <a:avLst/>
              <a:gdLst/>
              <a:ahLst/>
              <a:cxnLst/>
              <a:rect l="l" t="t" r="r" b="b"/>
              <a:pathLst>
                <a:path w="5153" h="10076" extrusionOk="0">
                  <a:moveTo>
                    <a:pt x="90" y="0"/>
                  </a:moveTo>
                  <a:cubicBezTo>
                    <a:pt x="45" y="0"/>
                    <a:pt x="1" y="42"/>
                    <a:pt x="35" y="84"/>
                  </a:cubicBezTo>
                  <a:cubicBezTo>
                    <a:pt x="130" y="239"/>
                    <a:pt x="201" y="394"/>
                    <a:pt x="297" y="549"/>
                  </a:cubicBezTo>
                  <a:cubicBezTo>
                    <a:pt x="380" y="703"/>
                    <a:pt x="487" y="858"/>
                    <a:pt x="570" y="1013"/>
                  </a:cubicBezTo>
                  <a:cubicBezTo>
                    <a:pt x="749" y="1323"/>
                    <a:pt x="928" y="1632"/>
                    <a:pt x="1094" y="1930"/>
                  </a:cubicBezTo>
                  <a:cubicBezTo>
                    <a:pt x="1440" y="2561"/>
                    <a:pt x="1749" y="3204"/>
                    <a:pt x="2035" y="3847"/>
                  </a:cubicBezTo>
                  <a:cubicBezTo>
                    <a:pt x="2630" y="5180"/>
                    <a:pt x="3011" y="6585"/>
                    <a:pt x="3666" y="7883"/>
                  </a:cubicBezTo>
                  <a:cubicBezTo>
                    <a:pt x="4023" y="8621"/>
                    <a:pt x="4452" y="9312"/>
                    <a:pt x="4880" y="10014"/>
                  </a:cubicBezTo>
                  <a:cubicBezTo>
                    <a:pt x="4906" y="10058"/>
                    <a:pt x="4944" y="10076"/>
                    <a:pt x="4981" y="10076"/>
                  </a:cubicBezTo>
                  <a:cubicBezTo>
                    <a:pt x="5067" y="10076"/>
                    <a:pt x="5153" y="9982"/>
                    <a:pt x="5095" y="9883"/>
                  </a:cubicBezTo>
                  <a:cubicBezTo>
                    <a:pt x="4714" y="9264"/>
                    <a:pt x="4333" y="8633"/>
                    <a:pt x="3988" y="7978"/>
                  </a:cubicBezTo>
                  <a:cubicBezTo>
                    <a:pt x="3642" y="7323"/>
                    <a:pt x="3368" y="6633"/>
                    <a:pt x="3118" y="5930"/>
                  </a:cubicBezTo>
                  <a:cubicBezTo>
                    <a:pt x="2630" y="4597"/>
                    <a:pt x="2106" y="3287"/>
                    <a:pt x="1416" y="2025"/>
                  </a:cubicBezTo>
                  <a:cubicBezTo>
                    <a:pt x="1225" y="1680"/>
                    <a:pt x="1035" y="1334"/>
                    <a:pt x="820" y="1001"/>
                  </a:cubicBezTo>
                  <a:cubicBezTo>
                    <a:pt x="713" y="846"/>
                    <a:pt x="618" y="680"/>
                    <a:pt x="511" y="525"/>
                  </a:cubicBezTo>
                  <a:cubicBezTo>
                    <a:pt x="392" y="346"/>
                    <a:pt x="261" y="191"/>
                    <a:pt x="142" y="25"/>
                  </a:cubicBezTo>
                  <a:cubicBezTo>
                    <a:pt x="128" y="7"/>
                    <a:pt x="109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3"/>
            <p:cNvSpPr/>
            <p:nvPr/>
          </p:nvSpPr>
          <p:spPr>
            <a:xfrm>
              <a:off x="4602883" y="2173696"/>
              <a:ext cx="407161" cy="324558"/>
            </a:xfrm>
            <a:custGeom>
              <a:avLst/>
              <a:gdLst/>
              <a:ahLst/>
              <a:cxnLst/>
              <a:rect l="l" t="t" r="r" b="b"/>
              <a:pathLst>
                <a:path w="10780" h="8593" extrusionOk="0">
                  <a:moveTo>
                    <a:pt x="10581" y="1"/>
                  </a:moveTo>
                  <a:cubicBezTo>
                    <a:pt x="10563" y="1"/>
                    <a:pt x="10544" y="5"/>
                    <a:pt x="10525" y="15"/>
                  </a:cubicBezTo>
                  <a:cubicBezTo>
                    <a:pt x="8930" y="789"/>
                    <a:pt x="7406" y="1741"/>
                    <a:pt x="5977" y="2777"/>
                  </a:cubicBezTo>
                  <a:cubicBezTo>
                    <a:pt x="4548" y="3825"/>
                    <a:pt x="3203" y="4991"/>
                    <a:pt x="1964" y="6242"/>
                  </a:cubicBezTo>
                  <a:cubicBezTo>
                    <a:pt x="1619" y="6599"/>
                    <a:pt x="1286" y="6968"/>
                    <a:pt x="952" y="7337"/>
                  </a:cubicBezTo>
                  <a:cubicBezTo>
                    <a:pt x="798" y="7516"/>
                    <a:pt x="631" y="7706"/>
                    <a:pt x="476" y="7897"/>
                  </a:cubicBezTo>
                  <a:cubicBezTo>
                    <a:pt x="321" y="8087"/>
                    <a:pt x="155" y="8289"/>
                    <a:pt x="36" y="8504"/>
                  </a:cubicBezTo>
                  <a:cubicBezTo>
                    <a:pt x="0" y="8548"/>
                    <a:pt x="44" y="8593"/>
                    <a:pt x="88" y="8593"/>
                  </a:cubicBezTo>
                  <a:cubicBezTo>
                    <a:pt x="103" y="8593"/>
                    <a:pt x="119" y="8587"/>
                    <a:pt x="131" y="8575"/>
                  </a:cubicBezTo>
                  <a:cubicBezTo>
                    <a:pt x="452" y="8289"/>
                    <a:pt x="726" y="7932"/>
                    <a:pt x="1024" y="7611"/>
                  </a:cubicBezTo>
                  <a:cubicBezTo>
                    <a:pt x="1321" y="7277"/>
                    <a:pt x="1619" y="6956"/>
                    <a:pt x="1929" y="6646"/>
                  </a:cubicBezTo>
                  <a:cubicBezTo>
                    <a:pt x="2536" y="6015"/>
                    <a:pt x="3167" y="5408"/>
                    <a:pt x="3822" y="4837"/>
                  </a:cubicBezTo>
                  <a:cubicBezTo>
                    <a:pt x="5143" y="3670"/>
                    <a:pt x="6572" y="2622"/>
                    <a:pt x="8060" y="1693"/>
                  </a:cubicBezTo>
                  <a:cubicBezTo>
                    <a:pt x="8906" y="1170"/>
                    <a:pt x="9775" y="705"/>
                    <a:pt x="10656" y="241"/>
                  </a:cubicBezTo>
                  <a:cubicBezTo>
                    <a:pt x="10780" y="179"/>
                    <a:pt x="10698" y="1"/>
                    <a:pt x="10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3"/>
            <p:cNvSpPr/>
            <p:nvPr/>
          </p:nvSpPr>
          <p:spPr>
            <a:xfrm>
              <a:off x="4623544" y="1918477"/>
              <a:ext cx="151344" cy="172722"/>
            </a:xfrm>
            <a:custGeom>
              <a:avLst/>
              <a:gdLst/>
              <a:ahLst/>
              <a:cxnLst/>
              <a:rect l="l" t="t" r="r" b="b"/>
              <a:pathLst>
                <a:path w="4007" h="4573" extrusionOk="0">
                  <a:moveTo>
                    <a:pt x="77" y="0"/>
                  </a:moveTo>
                  <a:cubicBezTo>
                    <a:pt x="36" y="0"/>
                    <a:pt x="0" y="44"/>
                    <a:pt x="24" y="92"/>
                  </a:cubicBezTo>
                  <a:cubicBezTo>
                    <a:pt x="786" y="1485"/>
                    <a:pt x="1275" y="2985"/>
                    <a:pt x="1739" y="4498"/>
                  </a:cubicBezTo>
                  <a:cubicBezTo>
                    <a:pt x="1752" y="4549"/>
                    <a:pt x="1788" y="4572"/>
                    <a:pt x="1829" y="4572"/>
                  </a:cubicBezTo>
                  <a:cubicBezTo>
                    <a:pt x="1864" y="4572"/>
                    <a:pt x="1902" y="4554"/>
                    <a:pt x="1929" y="4521"/>
                  </a:cubicBezTo>
                  <a:cubicBezTo>
                    <a:pt x="2310" y="4021"/>
                    <a:pt x="2679" y="3509"/>
                    <a:pt x="3013" y="2974"/>
                  </a:cubicBezTo>
                  <a:cubicBezTo>
                    <a:pt x="3358" y="2450"/>
                    <a:pt x="3703" y="1914"/>
                    <a:pt x="3965" y="1342"/>
                  </a:cubicBezTo>
                  <a:cubicBezTo>
                    <a:pt x="4006" y="1260"/>
                    <a:pt x="3934" y="1178"/>
                    <a:pt x="3862" y="1178"/>
                  </a:cubicBezTo>
                  <a:cubicBezTo>
                    <a:pt x="3829" y="1178"/>
                    <a:pt x="3797" y="1195"/>
                    <a:pt x="3775" y="1235"/>
                  </a:cubicBezTo>
                  <a:cubicBezTo>
                    <a:pt x="3453" y="1771"/>
                    <a:pt x="3156" y="2331"/>
                    <a:pt x="2822" y="2866"/>
                  </a:cubicBezTo>
                  <a:cubicBezTo>
                    <a:pt x="2517" y="3329"/>
                    <a:pt x="2203" y="3792"/>
                    <a:pt x="1879" y="4239"/>
                  </a:cubicBezTo>
                  <a:lnTo>
                    <a:pt x="1879" y="4239"/>
                  </a:lnTo>
                  <a:cubicBezTo>
                    <a:pt x="1663" y="3541"/>
                    <a:pt x="1452" y="2837"/>
                    <a:pt x="1191" y="2152"/>
                  </a:cubicBezTo>
                  <a:cubicBezTo>
                    <a:pt x="1048" y="1795"/>
                    <a:pt x="905" y="1438"/>
                    <a:pt x="739" y="1092"/>
                  </a:cubicBezTo>
                  <a:cubicBezTo>
                    <a:pt x="643" y="902"/>
                    <a:pt x="560" y="723"/>
                    <a:pt x="465" y="545"/>
                  </a:cubicBezTo>
                  <a:cubicBezTo>
                    <a:pt x="358" y="366"/>
                    <a:pt x="251" y="199"/>
                    <a:pt x="132" y="33"/>
                  </a:cubicBezTo>
                  <a:cubicBezTo>
                    <a:pt x="116" y="10"/>
                    <a:pt x="96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3"/>
            <p:cNvSpPr/>
            <p:nvPr/>
          </p:nvSpPr>
          <p:spPr>
            <a:xfrm>
              <a:off x="4596424" y="2083386"/>
              <a:ext cx="147907" cy="172042"/>
            </a:xfrm>
            <a:custGeom>
              <a:avLst/>
              <a:gdLst/>
              <a:ahLst/>
              <a:cxnLst/>
              <a:rect l="l" t="t" r="r" b="b"/>
              <a:pathLst>
                <a:path w="3916" h="4555" extrusionOk="0">
                  <a:moveTo>
                    <a:pt x="77" y="1"/>
                  </a:moveTo>
                  <a:cubicBezTo>
                    <a:pt x="41" y="1"/>
                    <a:pt x="1" y="37"/>
                    <a:pt x="16" y="84"/>
                  </a:cubicBezTo>
                  <a:cubicBezTo>
                    <a:pt x="147" y="429"/>
                    <a:pt x="254" y="798"/>
                    <a:pt x="373" y="1167"/>
                  </a:cubicBezTo>
                  <a:cubicBezTo>
                    <a:pt x="492" y="1525"/>
                    <a:pt x="611" y="1894"/>
                    <a:pt x="719" y="2251"/>
                  </a:cubicBezTo>
                  <a:cubicBezTo>
                    <a:pt x="945" y="2989"/>
                    <a:pt x="1147" y="3727"/>
                    <a:pt x="1314" y="4477"/>
                  </a:cubicBezTo>
                  <a:cubicBezTo>
                    <a:pt x="1322" y="4524"/>
                    <a:pt x="1374" y="4555"/>
                    <a:pt x="1427" y="4555"/>
                  </a:cubicBezTo>
                  <a:cubicBezTo>
                    <a:pt x="1455" y="4555"/>
                    <a:pt x="1483" y="4546"/>
                    <a:pt x="1504" y="4525"/>
                  </a:cubicBezTo>
                  <a:cubicBezTo>
                    <a:pt x="1897" y="4084"/>
                    <a:pt x="2302" y="3632"/>
                    <a:pt x="2695" y="3191"/>
                  </a:cubicBezTo>
                  <a:cubicBezTo>
                    <a:pt x="2897" y="2965"/>
                    <a:pt x="3088" y="2751"/>
                    <a:pt x="3290" y="2525"/>
                  </a:cubicBezTo>
                  <a:cubicBezTo>
                    <a:pt x="3481" y="2310"/>
                    <a:pt x="3707" y="2096"/>
                    <a:pt x="3862" y="1858"/>
                  </a:cubicBezTo>
                  <a:cubicBezTo>
                    <a:pt x="3916" y="1777"/>
                    <a:pt x="3840" y="1702"/>
                    <a:pt x="3764" y="1702"/>
                  </a:cubicBezTo>
                  <a:cubicBezTo>
                    <a:pt x="3739" y="1702"/>
                    <a:pt x="3715" y="1710"/>
                    <a:pt x="3695" y="1727"/>
                  </a:cubicBezTo>
                  <a:cubicBezTo>
                    <a:pt x="3481" y="1917"/>
                    <a:pt x="3302" y="2167"/>
                    <a:pt x="3112" y="2382"/>
                  </a:cubicBezTo>
                  <a:cubicBezTo>
                    <a:pt x="2909" y="2608"/>
                    <a:pt x="2719" y="2822"/>
                    <a:pt x="2516" y="3049"/>
                  </a:cubicBezTo>
                  <a:cubicBezTo>
                    <a:pt x="2171" y="3435"/>
                    <a:pt x="1826" y="3813"/>
                    <a:pt x="1481" y="4198"/>
                  </a:cubicBezTo>
                  <a:lnTo>
                    <a:pt x="1481" y="4198"/>
                  </a:lnTo>
                  <a:cubicBezTo>
                    <a:pt x="1324" y="3517"/>
                    <a:pt x="1138" y="2837"/>
                    <a:pt x="933" y="2167"/>
                  </a:cubicBezTo>
                  <a:cubicBezTo>
                    <a:pt x="826" y="1810"/>
                    <a:pt x="695" y="1441"/>
                    <a:pt x="564" y="1084"/>
                  </a:cubicBezTo>
                  <a:cubicBezTo>
                    <a:pt x="433" y="727"/>
                    <a:pt x="278" y="382"/>
                    <a:pt x="123" y="36"/>
                  </a:cubicBezTo>
                  <a:cubicBezTo>
                    <a:pt x="115" y="11"/>
                    <a:pt x="96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3"/>
            <p:cNvSpPr/>
            <p:nvPr/>
          </p:nvSpPr>
          <p:spPr>
            <a:xfrm>
              <a:off x="4382794" y="2118022"/>
              <a:ext cx="113083" cy="88684"/>
            </a:xfrm>
            <a:custGeom>
              <a:avLst/>
              <a:gdLst/>
              <a:ahLst/>
              <a:cxnLst/>
              <a:rect l="l" t="t" r="r" b="b"/>
              <a:pathLst>
                <a:path w="2994" h="2348" extrusionOk="0">
                  <a:moveTo>
                    <a:pt x="2926" y="0"/>
                  </a:moveTo>
                  <a:cubicBezTo>
                    <a:pt x="2892" y="0"/>
                    <a:pt x="2856" y="24"/>
                    <a:pt x="2850" y="72"/>
                  </a:cubicBezTo>
                  <a:cubicBezTo>
                    <a:pt x="2826" y="429"/>
                    <a:pt x="2791" y="798"/>
                    <a:pt x="2779" y="1155"/>
                  </a:cubicBezTo>
                  <a:cubicBezTo>
                    <a:pt x="2769" y="1465"/>
                    <a:pt x="2750" y="1766"/>
                    <a:pt x="2738" y="2073"/>
                  </a:cubicBezTo>
                  <a:lnTo>
                    <a:pt x="2738" y="2073"/>
                  </a:lnTo>
                  <a:cubicBezTo>
                    <a:pt x="1910" y="1645"/>
                    <a:pt x="1082" y="1201"/>
                    <a:pt x="243" y="810"/>
                  </a:cubicBezTo>
                  <a:cubicBezTo>
                    <a:pt x="222" y="800"/>
                    <a:pt x="202" y="795"/>
                    <a:pt x="182" y="795"/>
                  </a:cubicBezTo>
                  <a:cubicBezTo>
                    <a:pt x="70" y="795"/>
                    <a:pt x="0" y="951"/>
                    <a:pt x="112" y="1012"/>
                  </a:cubicBezTo>
                  <a:cubicBezTo>
                    <a:pt x="993" y="1477"/>
                    <a:pt x="1898" y="1905"/>
                    <a:pt x="2791" y="2334"/>
                  </a:cubicBezTo>
                  <a:cubicBezTo>
                    <a:pt x="2809" y="2343"/>
                    <a:pt x="2829" y="2348"/>
                    <a:pt x="2848" y="2348"/>
                  </a:cubicBezTo>
                  <a:cubicBezTo>
                    <a:pt x="2900" y="2348"/>
                    <a:pt x="2946" y="2312"/>
                    <a:pt x="2946" y="2251"/>
                  </a:cubicBezTo>
                  <a:cubicBezTo>
                    <a:pt x="2957" y="1882"/>
                    <a:pt x="2969" y="1524"/>
                    <a:pt x="2981" y="1155"/>
                  </a:cubicBezTo>
                  <a:cubicBezTo>
                    <a:pt x="2993" y="798"/>
                    <a:pt x="2993" y="429"/>
                    <a:pt x="2993" y="72"/>
                  </a:cubicBezTo>
                  <a:cubicBezTo>
                    <a:pt x="2993" y="24"/>
                    <a:pt x="2960" y="0"/>
                    <a:pt x="2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4418865" y="2251354"/>
              <a:ext cx="140655" cy="98844"/>
            </a:xfrm>
            <a:custGeom>
              <a:avLst/>
              <a:gdLst/>
              <a:ahLst/>
              <a:cxnLst/>
              <a:rect l="l" t="t" r="r" b="b"/>
              <a:pathLst>
                <a:path w="3724" h="2617" extrusionOk="0">
                  <a:moveTo>
                    <a:pt x="3598" y="0"/>
                  </a:moveTo>
                  <a:cubicBezTo>
                    <a:pt x="3557" y="0"/>
                    <a:pt x="3519" y="24"/>
                    <a:pt x="3515" y="78"/>
                  </a:cubicBezTo>
                  <a:cubicBezTo>
                    <a:pt x="3406" y="816"/>
                    <a:pt x="3327" y="1554"/>
                    <a:pt x="3296" y="2293"/>
                  </a:cubicBezTo>
                  <a:lnTo>
                    <a:pt x="3296" y="2293"/>
                  </a:lnTo>
                  <a:cubicBezTo>
                    <a:pt x="2331" y="1499"/>
                    <a:pt x="1280" y="834"/>
                    <a:pt x="145" y="328"/>
                  </a:cubicBezTo>
                  <a:cubicBezTo>
                    <a:pt x="134" y="323"/>
                    <a:pt x="124" y="321"/>
                    <a:pt x="114" y="321"/>
                  </a:cubicBezTo>
                  <a:cubicBezTo>
                    <a:pt x="46" y="321"/>
                    <a:pt x="1" y="416"/>
                    <a:pt x="74" y="447"/>
                  </a:cubicBezTo>
                  <a:lnTo>
                    <a:pt x="62" y="447"/>
                  </a:lnTo>
                  <a:cubicBezTo>
                    <a:pt x="1229" y="1030"/>
                    <a:pt x="2336" y="1745"/>
                    <a:pt x="3312" y="2590"/>
                  </a:cubicBezTo>
                  <a:cubicBezTo>
                    <a:pt x="3334" y="2608"/>
                    <a:pt x="3359" y="2616"/>
                    <a:pt x="3383" y="2616"/>
                  </a:cubicBezTo>
                  <a:cubicBezTo>
                    <a:pt x="3440" y="2616"/>
                    <a:pt x="3494" y="2573"/>
                    <a:pt x="3503" y="2507"/>
                  </a:cubicBezTo>
                  <a:cubicBezTo>
                    <a:pt x="3538" y="1721"/>
                    <a:pt x="3610" y="923"/>
                    <a:pt x="3717" y="126"/>
                  </a:cubicBezTo>
                  <a:cubicBezTo>
                    <a:pt x="3724" y="49"/>
                    <a:pt x="365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4714458" y="2263856"/>
              <a:ext cx="177141" cy="121619"/>
            </a:xfrm>
            <a:custGeom>
              <a:avLst/>
              <a:gdLst/>
              <a:ahLst/>
              <a:cxnLst/>
              <a:rect l="l" t="t" r="r" b="b"/>
              <a:pathLst>
                <a:path w="4690" h="3220" extrusionOk="0">
                  <a:moveTo>
                    <a:pt x="778" y="0"/>
                  </a:moveTo>
                  <a:cubicBezTo>
                    <a:pt x="750" y="0"/>
                    <a:pt x="723" y="17"/>
                    <a:pt x="713" y="56"/>
                  </a:cubicBezTo>
                  <a:lnTo>
                    <a:pt x="713" y="45"/>
                  </a:lnTo>
                  <a:cubicBezTo>
                    <a:pt x="427" y="1057"/>
                    <a:pt x="201" y="2057"/>
                    <a:pt x="11" y="3081"/>
                  </a:cubicBezTo>
                  <a:cubicBezTo>
                    <a:pt x="0" y="3141"/>
                    <a:pt x="42" y="3219"/>
                    <a:pt x="106" y="3219"/>
                  </a:cubicBezTo>
                  <a:cubicBezTo>
                    <a:pt x="117" y="3219"/>
                    <a:pt x="129" y="3217"/>
                    <a:pt x="141" y="3212"/>
                  </a:cubicBezTo>
                  <a:cubicBezTo>
                    <a:pt x="475" y="3081"/>
                    <a:pt x="832" y="3045"/>
                    <a:pt x="1189" y="3033"/>
                  </a:cubicBezTo>
                  <a:cubicBezTo>
                    <a:pt x="1558" y="3009"/>
                    <a:pt x="1927" y="2985"/>
                    <a:pt x="2285" y="2962"/>
                  </a:cubicBezTo>
                  <a:cubicBezTo>
                    <a:pt x="3047" y="2926"/>
                    <a:pt x="3797" y="2902"/>
                    <a:pt x="4547" y="2831"/>
                  </a:cubicBezTo>
                  <a:cubicBezTo>
                    <a:pt x="4690" y="2819"/>
                    <a:pt x="4690" y="2604"/>
                    <a:pt x="4547" y="2604"/>
                  </a:cubicBezTo>
                  <a:cubicBezTo>
                    <a:pt x="3773" y="2628"/>
                    <a:pt x="3011" y="2688"/>
                    <a:pt x="2237" y="2735"/>
                  </a:cubicBezTo>
                  <a:cubicBezTo>
                    <a:pt x="1868" y="2759"/>
                    <a:pt x="1499" y="2783"/>
                    <a:pt x="1118" y="2807"/>
                  </a:cubicBezTo>
                  <a:cubicBezTo>
                    <a:pt x="821" y="2827"/>
                    <a:pt x="532" y="2863"/>
                    <a:pt x="259" y="2950"/>
                  </a:cubicBezTo>
                  <a:lnTo>
                    <a:pt x="259" y="2950"/>
                  </a:lnTo>
                  <a:cubicBezTo>
                    <a:pt x="431" y="1991"/>
                    <a:pt x="643" y="1041"/>
                    <a:pt x="844" y="92"/>
                  </a:cubicBezTo>
                  <a:cubicBezTo>
                    <a:pt x="858" y="36"/>
                    <a:pt x="818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3"/>
            <p:cNvSpPr/>
            <p:nvPr/>
          </p:nvSpPr>
          <p:spPr>
            <a:xfrm>
              <a:off x="4832718" y="2159645"/>
              <a:ext cx="133857" cy="123470"/>
            </a:xfrm>
            <a:custGeom>
              <a:avLst/>
              <a:gdLst/>
              <a:ahLst/>
              <a:cxnLst/>
              <a:rect l="l" t="t" r="r" b="b"/>
              <a:pathLst>
                <a:path w="3544" h="3269" extrusionOk="0">
                  <a:moveTo>
                    <a:pt x="1085" y="1"/>
                  </a:moveTo>
                  <a:cubicBezTo>
                    <a:pt x="1058" y="1"/>
                    <a:pt x="1032" y="16"/>
                    <a:pt x="1023" y="53"/>
                  </a:cubicBezTo>
                  <a:cubicBezTo>
                    <a:pt x="773" y="1089"/>
                    <a:pt x="439" y="2113"/>
                    <a:pt x="23" y="3089"/>
                  </a:cubicBezTo>
                  <a:cubicBezTo>
                    <a:pt x="0" y="3157"/>
                    <a:pt x="21" y="3269"/>
                    <a:pt x="115" y="3269"/>
                  </a:cubicBezTo>
                  <a:cubicBezTo>
                    <a:pt x="120" y="3269"/>
                    <a:pt x="125" y="3268"/>
                    <a:pt x="130" y="3268"/>
                  </a:cubicBezTo>
                  <a:cubicBezTo>
                    <a:pt x="678" y="3196"/>
                    <a:pt x="1225" y="3125"/>
                    <a:pt x="1785" y="3066"/>
                  </a:cubicBezTo>
                  <a:cubicBezTo>
                    <a:pt x="2333" y="2994"/>
                    <a:pt x="2892" y="2946"/>
                    <a:pt x="3428" y="2851"/>
                  </a:cubicBezTo>
                  <a:cubicBezTo>
                    <a:pt x="3544" y="2828"/>
                    <a:pt x="3524" y="2636"/>
                    <a:pt x="3414" y="2636"/>
                  </a:cubicBezTo>
                  <a:cubicBezTo>
                    <a:pt x="3411" y="2636"/>
                    <a:pt x="3408" y="2637"/>
                    <a:pt x="3404" y="2637"/>
                  </a:cubicBezTo>
                  <a:cubicBezTo>
                    <a:pt x="3130" y="2649"/>
                    <a:pt x="2856" y="2696"/>
                    <a:pt x="2595" y="2732"/>
                  </a:cubicBezTo>
                  <a:cubicBezTo>
                    <a:pt x="2309" y="2768"/>
                    <a:pt x="2035" y="2792"/>
                    <a:pt x="1761" y="2827"/>
                  </a:cubicBezTo>
                  <a:cubicBezTo>
                    <a:pt x="1274" y="2891"/>
                    <a:pt x="787" y="2945"/>
                    <a:pt x="309" y="3006"/>
                  </a:cubicBezTo>
                  <a:lnTo>
                    <a:pt x="309" y="3006"/>
                  </a:lnTo>
                  <a:cubicBezTo>
                    <a:pt x="484" y="2565"/>
                    <a:pt x="648" y="2122"/>
                    <a:pt x="785" y="1661"/>
                  </a:cubicBezTo>
                  <a:cubicBezTo>
                    <a:pt x="951" y="1149"/>
                    <a:pt x="1059" y="625"/>
                    <a:pt x="1166" y="89"/>
                  </a:cubicBezTo>
                  <a:cubicBezTo>
                    <a:pt x="1173" y="38"/>
                    <a:pt x="1127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3"/>
            <p:cNvSpPr/>
            <p:nvPr/>
          </p:nvSpPr>
          <p:spPr>
            <a:xfrm>
              <a:off x="4630305" y="2119910"/>
              <a:ext cx="434884" cy="351601"/>
            </a:xfrm>
            <a:custGeom>
              <a:avLst/>
              <a:gdLst/>
              <a:ahLst/>
              <a:cxnLst/>
              <a:rect l="l" t="t" r="r" b="b"/>
              <a:pathLst>
                <a:path w="11514" h="9309" extrusionOk="0">
                  <a:moveTo>
                    <a:pt x="11141" y="0"/>
                  </a:moveTo>
                  <a:cubicBezTo>
                    <a:pt x="10951" y="0"/>
                    <a:pt x="10760" y="29"/>
                    <a:pt x="10573" y="57"/>
                  </a:cubicBezTo>
                  <a:cubicBezTo>
                    <a:pt x="8382" y="379"/>
                    <a:pt x="6096" y="748"/>
                    <a:pt x="4322" y="2058"/>
                  </a:cubicBezTo>
                  <a:cubicBezTo>
                    <a:pt x="3655" y="2546"/>
                    <a:pt x="3096" y="3141"/>
                    <a:pt x="2584" y="3784"/>
                  </a:cubicBezTo>
                  <a:cubicBezTo>
                    <a:pt x="1334" y="5368"/>
                    <a:pt x="441" y="7237"/>
                    <a:pt x="0" y="9213"/>
                  </a:cubicBezTo>
                  <a:lnTo>
                    <a:pt x="119" y="9309"/>
                  </a:lnTo>
                  <a:cubicBezTo>
                    <a:pt x="1679" y="8499"/>
                    <a:pt x="3655" y="8987"/>
                    <a:pt x="5322" y="8404"/>
                  </a:cubicBezTo>
                  <a:cubicBezTo>
                    <a:pt x="6382" y="8023"/>
                    <a:pt x="7239" y="7249"/>
                    <a:pt x="7965" y="6392"/>
                  </a:cubicBezTo>
                  <a:cubicBezTo>
                    <a:pt x="9132" y="5034"/>
                    <a:pt x="10025" y="3451"/>
                    <a:pt x="10573" y="1748"/>
                  </a:cubicBezTo>
                  <a:cubicBezTo>
                    <a:pt x="10775" y="1129"/>
                    <a:pt x="10978" y="427"/>
                    <a:pt x="11513" y="46"/>
                  </a:cubicBezTo>
                  <a:cubicBezTo>
                    <a:pt x="11391" y="13"/>
                    <a:pt x="11266" y="0"/>
                    <a:pt x="11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3"/>
            <p:cNvSpPr/>
            <p:nvPr/>
          </p:nvSpPr>
          <p:spPr>
            <a:xfrm>
              <a:off x="4568248" y="1761387"/>
              <a:ext cx="213174" cy="583735"/>
            </a:xfrm>
            <a:custGeom>
              <a:avLst/>
              <a:gdLst/>
              <a:ahLst/>
              <a:cxnLst/>
              <a:rect l="l" t="t" r="r" b="b"/>
              <a:pathLst>
                <a:path w="5644" h="15455" extrusionOk="0">
                  <a:moveTo>
                    <a:pt x="3774" y="1"/>
                  </a:moveTo>
                  <a:cubicBezTo>
                    <a:pt x="2691" y="1608"/>
                    <a:pt x="1143" y="2942"/>
                    <a:pt x="464" y="4763"/>
                  </a:cubicBezTo>
                  <a:cubicBezTo>
                    <a:pt x="72" y="5811"/>
                    <a:pt x="0" y="6954"/>
                    <a:pt x="83" y="8073"/>
                  </a:cubicBezTo>
                  <a:cubicBezTo>
                    <a:pt x="167" y="9264"/>
                    <a:pt x="417" y="10442"/>
                    <a:pt x="679" y="11609"/>
                  </a:cubicBezTo>
                  <a:cubicBezTo>
                    <a:pt x="964" y="12895"/>
                    <a:pt x="1250" y="14169"/>
                    <a:pt x="1536" y="15455"/>
                  </a:cubicBezTo>
                  <a:lnTo>
                    <a:pt x="1572" y="15443"/>
                  </a:lnTo>
                  <a:cubicBezTo>
                    <a:pt x="2298" y="14383"/>
                    <a:pt x="3036" y="13312"/>
                    <a:pt x="3762" y="12252"/>
                  </a:cubicBezTo>
                  <a:cubicBezTo>
                    <a:pt x="4096" y="11776"/>
                    <a:pt x="4417" y="11312"/>
                    <a:pt x="4667" y="10800"/>
                  </a:cubicBezTo>
                  <a:cubicBezTo>
                    <a:pt x="4953" y="10228"/>
                    <a:pt x="5155" y="9609"/>
                    <a:pt x="5298" y="8978"/>
                  </a:cubicBezTo>
                  <a:cubicBezTo>
                    <a:pt x="5644" y="7394"/>
                    <a:pt x="5644" y="5728"/>
                    <a:pt x="5298" y="4144"/>
                  </a:cubicBezTo>
                  <a:cubicBezTo>
                    <a:pt x="4989" y="2703"/>
                    <a:pt x="4393" y="1334"/>
                    <a:pt x="3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3"/>
            <p:cNvSpPr/>
            <p:nvPr/>
          </p:nvSpPr>
          <p:spPr>
            <a:xfrm>
              <a:off x="4357336" y="1996134"/>
              <a:ext cx="245543" cy="458754"/>
            </a:xfrm>
            <a:custGeom>
              <a:avLst/>
              <a:gdLst/>
              <a:ahLst/>
              <a:cxnLst/>
              <a:rect l="l" t="t" r="r" b="b"/>
              <a:pathLst>
                <a:path w="6501" h="12146" extrusionOk="0">
                  <a:moveTo>
                    <a:pt x="286" y="1"/>
                  </a:moveTo>
                  <a:lnTo>
                    <a:pt x="286" y="1"/>
                  </a:lnTo>
                  <a:cubicBezTo>
                    <a:pt x="607" y="2049"/>
                    <a:pt x="0" y="4168"/>
                    <a:pt x="452" y="6192"/>
                  </a:cubicBezTo>
                  <a:cubicBezTo>
                    <a:pt x="929" y="8383"/>
                    <a:pt x="2619" y="10169"/>
                    <a:pt x="4596" y="11228"/>
                  </a:cubicBezTo>
                  <a:cubicBezTo>
                    <a:pt x="5215" y="11562"/>
                    <a:pt x="5870" y="11824"/>
                    <a:pt x="6501" y="12145"/>
                  </a:cubicBezTo>
                  <a:cubicBezTo>
                    <a:pt x="6370" y="9371"/>
                    <a:pt x="5620" y="6633"/>
                    <a:pt x="4322" y="4180"/>
                  </a:cubicBezTo>
                  <a:cubicBezTo>
                    <a:pt x="4001" y="3573"/>
                    <a:pt x="3643" y="2977"/>
                    <a:pt x="3215" y="2453"/>
                  </a:cubicBezTo>
                  <a:cubicBezTo>
                    <a:pt x="2405" y="1465"/>
                    <a:pt x="1345" y="715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3"/>
            <p:cNvSpPr/>
            <p:nvPr/>
          </p:nvSpPr>
          <p:spPr>
            <a:xfrm>
              <a:off x="3542434" y="3485261"/>
              <a:ext cx="2055632" cy="559336"/>
            </a:xfrm>
            <a:custGeom>
              <a:avLst/>
              <a:gdLst/>
              <a:ahLst/>
              <a:cxnLst/>
              <a:rect l="l" t="t" r="r" b="b"/>
              <a:pathLst>
                <a:path w="54425" h="14809" extrusionOk="0">
                  <a:moveTo>
                    <a:pt x="27208" y="0"/>
                  </a:moveTo>
                  <a:cubicBezTo>
                    <a:pt x="17985" y="0"/>
                    <a:pt x="8764" y="1980"/>
                    <a:pt x="1" y="5938"/>
                  </a:cubicBezTo>
                  <a:cubicBezTo>
                    <a:pt x="1477" y="6951"/>
                    <a:pt x="2906" y="8022"/>
                    <a:pt x="4299" y="9153"/>
                  </a:cubicBezTo>
                  <a:cubicBezTo>
                    <a:pt x="4192" y="11034"/>
                    <a:pt x="4144" y="12916"/>
                    <a:pt x="4168" y="14809"/>
                  </a:cubicBezTo>
                  <a:cubicBezTo>
                    <a:pt x="11627" y="11469"/>
                    <a:pt x="19417" y="9799"/>
                    <a:pt x="27207" y="9799"/>
                  </a:cubicBezTo>
                  <a:cubicBezTo>
                    <a:pt x="34996" y="9799"/>
                    <a:pt x="42786" y="11469"/>
                    <a:pt x="50245" y="14809"/>
                  </a:cubicBezTo>
                  <a:cubicBezTo>
                    <a:pt x="50055" y="12892"/>
                    <a:pt x="49781" y="10987"/>
                    <a:pt x="49412" y="9094"/>
                  </a:cubicBezTo>
                  <a:cubicBezTo>
                    <a:pt x="51031" y="7963"/>
                    <a:pt x="52698" y="6915"/>
                    <a:pt x="54424" y="5938"/>
                  </a:cubicBezTo>
                  <a:cubicBezTo>
                    <a:pt x="45655" y="1980"/>
                    <a:pt x="36431" y="0"/>
                    <a:pt x="27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3"/>
            <p:cNvSpPr/>
            <p:nvPr/>
          </p:nvSpPr>
          <p:spPr>
            <a:xfrm>
              <a:off x="3800597" y="3676874"/>
              <a:ext cx="172269" cy="144735"/>
            </a:xfrm>
            <a:custGeom>
              <a:avLst/>
              <a:gdLst/>
              <a:ahLst/>
              <a:cxnLst/>
              <a:rect l="l" t="t" r="r" b="b"/>
              <a:pathLst>
                <a:path w="4561" h="3832" extrusionOk="0">
                  <a:moveTo>
                    <a:pt x="3459" y="0"/>
                  </a:moveTo>
                  <a:cubicBezTo>
                    <a:pt x="3443" y="0"/>
                    <a:pt x="3425" y="3"/>
                    <a:pt x="3405" y="8"/>
                  </a:cubicBezTo>
                  <a:cubicBezTo>
                    <a:pt x="3370" y="20"/>
                    <a:pt x="3334" y="32"/>
                    <a:pt x="3298" y="56"/>
                  </a:cubicBezTo>
                  <a:cubicBezTo>
                    <a:pt x="3155" y="127"/>
                    <a:pt x="3012" y="199"/>
                    <a:pt x="2846" y="282"/>
                  </a:cubicBezTo>
                  <a:cubicBezTo>
                    <a:pt x="2679" y="365"/>
                    <a:pt x="2512" y="449"/>
                    <a:pt x="2334" y="532"/>
                  </a:cubicBezTo>
                  <a:cubicBezTo>
                    <a:pt x="2155" y="604"/>
                    <a:pt x="1988" y="687"/>
                    <a:pt x="1810" y="758"/>
                  </a:cubicBezTo>
                  <a:cubicBezTo>
                    <a:pt x="1643" y="830"/>
                    <a:pt x="1488" y="901"/>
                    <a:pt x="1346" y="961"/>
                  </a:cubicBezTo>
                  <a:cubicBezTo>
                    <a:pt x="1203" y="1020"/>
                    <a:pt x="1084" y="1080"/>
                    <a:pt x="976" y="1116"/>
                  </a:cubicBezTo>
                  <a:cubicBezTo>
                    <a:pt x="881" y="1151"/>
                    <a:pt x="810" y="1175"/>
                    <a:pt x="774" y="1187"/>
                  </a:cubicBezTo>
                  <a:lnTo>
                    <a:pt x="714" y="1187"/>
                  </a:lnTo>
                  <a:cubicBezTo>
                    <a:pt x="691" y="1187"/>
                    <a:pt x="667" y="1175"/>
                    <a:pt x="643" y="1175"/>
                  </a:cubicBezTo>
                  <a:cubicBezTo>
                    <a:pt x="619" y="1163"/>
                    <a:pt x="584" y="1163"/>
                    <a:pt x="560" y="1163"/>
                  </a:cubicBezTo>
                  <a:cubicBezTo>
                    <a:pt x="524" y="1163"/>
                    <a:pt x="476" y="1163"/>
                    <a:pt x="441" y="1175"/>
                  </a:cubicBezTo>
                  <a:cubicBezTo>
                    <a:pt x="322" y="1199"/>
                    <a:pt x="238" y="1246"/>
                    <a:pt x="179" y="1294"/>
                  </a:cubicBezTo>
                  <a:cubicBezTo>
                    <a:pt x="119" y="1342"/>
                    <a:pt x="72" y="1389"/>
                    <a:pt x="48" y="1449"/>
                  </a:cubicBezTo>
                  <a:cubicBezTo>
                    <a:pt x="12" y="1508"/>
                    <a:pt x="0" y="1556"/>
                    <a:pt x="0" y="1616"/>
                  </a:cubicBezTo>
                  <a:cubicBezTo>
                    <a:pt x="12" y="1675"/>
                    <a:pt x="12" y="1723"/>
                    <a:pt x="24" y="1758"/>
                  </a:cubicBezTo>
                  <a:cubicBezTo>
                    <a:pt x="36" y="1806"/>
                    <a:pt x="48" y="1842"/>
                    <a:pt x="72" y="1878"/>
                  </a:cubicBezTo>
                  <a:cubicBezTo>
                    <a:pt x="83" y="1901"/>
                    <a:pt x="107" y="1925"/>
                    <a:pt x="131" y="1949"/>
                  </a:cubicBezTo>
                  <a:cubicBezTo>
                    <a:pt x="143" y="1973"/>
                    <a:pt x="167" y="1985"/>
                    <a:pt x="179" y="2008"/>
                  </a:cubicBezTo>
                  <a:cubicBezTo>
                    <a:pt x="203" y="2020"/>
                    <a:pt x="214" y="2044"/>
                    <a:pt x="214" y="2068"/>
                  </a:cubicBezTo>
                  <a:cubicBezTo>
                    <a:pt x="250" y="2175"/>
                    <a:pt x="286" y="2258"/>
                    <a:pt x="298" y="2342"/>
                  </a:cubicBezTo>
                  <a:cubicBezTo>
                    <a:pt x="322" y="2425"/>
                    <a:pt x="345" y="2497"/>
                    <a:pt x="369" y="2568"/>
                  </a:cubicBezTo>
                  <a:cubicBezTo>
                    <a:pt x="369" y="2592"/>
                    <a:pt x="369" y="2616"/>
                    <a:pt x="357" y="2628"/>
                  </a:cubicBezTo>
                  <a:cubicBezTo>
                    <a:pt x="345" y="2651"/>
                    <a:pt x="333" y="2663"/>
                    <a:pt x="310" y="2687"/>
                  </a:cubicBezTo>
                  <a:cubicBezTo>
                    <a:pt x="238" y="2735"/>
                    <a:pt x="191" y="2794"/>
                    <a:pt x="167" y="2854"/>
                  </a:cubicBezTo>
                  <a:cubicBezTo>
                    <a:pt x="143" y="2925"/>
                    <a:pt x="143" y="2973"/>
                    <a:pt x="155" y="3032"/>
                  </a:cubicBezTo>
                  <a:cubicBezTo>
                    <a:pt x="179" y="3116"/>
                    <a:pt x="214" y="3187"/>
                    <a:pt x="274" y="3223"/>
                  </a:cubicBezTo>
                  <a:cubicBezTo>
                    <a:pt x="319" y="3250"/>
                    <a:pt x="363" y="3263"/>
                    <a:pt x="408" y="3263"/>
                  </a:cubicBezTo>
                  <a:cubicBezTo>
                    <a:pt x="423" y="3263"/>
                    <a:pt x="438" y="3262"/>
                    <a:pt x="453" y="3259"/>
                  </a:cubicBezTo>
                  <a:cubicBezTo>
                    <a:pt x="464" y="3259"/>
                    <a:pt x="476" y="3259"/>
                    <a:pt x="488" y="3247"/>
                  </a:cubicBezTo>
                  <a:lnTo>
                    <a:pt x="536" y="3235"/>
                  </a:lnTo>
                  <a:cubicBezTo>
                    <a:pt x="548" y="3223"/>
                    <a:pt x="560" y="3223"/>
                    <a:pt x="584" y="3211"/>
                  </a:cubicBezTo>
                  <a:cubicBezTo>
                    <a:pt x="595" y="3211"/>
                    <a:pt x="607" y="3199"/>
                    <a:pt x="607" y="3199"/>
                  </a:cubicBezTo>
                  <a:cubicBezTo>
                    <a:pt x="643" y="3199"/>
                    <a:pt x="679" y="3211"/>
                    <a:pt x="714" y="3259"/>
                  </a:cubicBezTo>
                  <a:cubicBezTo>
                    <a:pt x="834" y="3413"/>
                    <a:pt x="965" y="3532"/>
                    <a:pt x="1119" y="3616"/>
                  </a:cubicBezTo>
                  <a:cubicBezTo>
                    <a:pt x="1262" y="3711"/>
                    <a:pt x="1429" y="3771"/>
                    <a:pt x="1619" y="3806"/>
                  </a:cubicBezTo>
                  <a:cubicBezTo>
                    <a:pt x="1737" y="3821"/>
                    <a:pt x="1855" y="3831"/>
                    <a:pt x="1981" y="3831"/>
                  </a:cubicBezTo>
                  <a:cubicBezTo>
                    <a:pt x="2059" y="3831"/>
                    <a:pt x="2140" y="3827"/>
                    <a:pt x="2227" y="3818"/>
                  </a:cubicBezTo>
                  <a:cubicBezTo>
                    <a:pt x="2441" y="3806"/>
                    <a:pt x="2679" y="3771"/>
                    <a:pt x="2929" y="3699"/>
                  </a:cubicBezTo>
                  <a:cubicBezTo>
                    <a:pt x="3155" y="3652"/>
                    <a:pt x="3358" y="3580"/>
                    <a:pt x="3572" y="3497"/>
                  </a:cubicBezTo>
                  <a:cubicBezTo>
                    <a:pt x="3774" y="3401"/>
                    <a:pt x="3953" y="3306"/>
                    <a:pt x="4108" y="3199"/>
                  </a:cubicBezTo>
                  <a:cubicBezTo>
                    <a:pt x="4263" y="3080"/>
                    <a:pt x="4382" y="2961"/>
                    <a:pt x="4453" y="2830"/>
                  </a:cubicBezTo>
                  <a:cubicBezTo>
                    <a:pt x="4536" y="2699"/>
                    <a:pt x="4560" y="2556"/>
                    <a:pt x="4524" y="2413"/>
                  </a:cubicBezTo>
                  <a:cubicBezTo>
                    <a:pt x="4513" y="2366"/>
                    <a:pt x="4489" y="2306"/>
                    <a:pt x="4453" y="2270"/>
                  </a:cubicBezTo>
                  <a:cubicBezTo>
                    <a:pt x="4417" y="2223"/>
                    <a:pt x="4382" y="2175"/>
                    <a:pt x="4334" y="2151"/>
                  </a:cubicBezTo>
                  <a:cubicBezTo>
                    <a:pt x="4286" y="2116"/>
                    <a:pt x="4227" y="2092"/>
                    <a:pt x="4167" y="2080"/>
                  </a:cubicBezTo>
                  <a:cubicBezTo>
                    <a:pt x="4143" y="2075"/>
                    <a:pt x="4118" y="2072"/>
                    <a:pt x="4093" y="2072"/>
                  </a:cubicBezTo>
                  <a:cubicBezTo>
                    <a:pt x="4058" y="2072"/>
                    <a:pt x="4024" y="2078"/>
                    <a:pt x="3989" y="2092"/>
                  </a:cubicBezTo>
                  <a:cubicBezTo>
                    <a:pt x="3941" y="2104"/>
                    <a:pt x="3893" y="2128"/>
                    <a:pt x="3846" y="2163"/>
                  </a:cubicBezTo>
                  <a:cubicBezTo>
                    <a:pt x="3798" y="2187"/>
                    <a:pt x="3762" y="2223"/>
                    <a:pt x="3739" y="2270"/>
                  </a:cubicBezTo>
                  <a:cubicBezTo>
                    <a:pt x="3703" y="2318"/>
                    <a:pt x="3679" y="2366"/>
                    <a:pt x="3667" y="2413"/>
                  </a:cubicBezTo>
                  <a:cubicBezTo>
                    <a:pt x="3655" y="2461"/>
                    <a:pt x="3655" y="2509"/>
                    <a:pt x="3667" y="2544"/>
                  </a:cubicBezTo>
                  <a:cubicBezTo>
                    <a:pt x="3667" y="2580"/>
                    <a:pt x="3691" y="2604"/>
                    <a:pt x="3715" y="2628"/>
                  </a:cubicBezTo>
                  <a:cubicBezTo>
                    <a:pt x="3739" y="2651"/>
                    <a:pt x="3751" y="2675"/>
                    <a:pt x="3751" y="2699"/>
                  </a:cubicBezTo>
                  <a:cubicBezTo>
                    <a:pt x="3762" y="2723"/>
                    <a:pt x="3751" y="2747"/>
                    <a:pt x="3703" y="2782"/>
                  </a:cubicBezTo>
                  <a:cubicBezTo>
                    <a:pt x="3679" y="2806"/>
                    <a:pt x="3632" y="2830"/>
                    <a:pt x="3560" y="2866"/>
                  </a:cubicBezTo>
                  <a:cubicBezTo>
                    <a:pt x="3512" y="2890"/>
                    <a:pt x="3441" y="2913"/>
                    <a:pt x="3358" y="2937"/>
                  </a:cubicBezTo>
                  <a:cubicBezTo>
                    <a:pt x="3286" y="2973"/>
                    <a:pt x="3215" y="2997"/>
                    <a:pt x="3143" y="3020"/>
                  </a:cubicBezTo>
                  <a:cubicBezTo>
                    <a:pt x="3072" y="3032"/>
                    <a:pt x="3000" y="3056"/>
                    <a:pt x="2941" y="3068"/>
                  </a:cubicBezTo>
                  <a:lnTo>
                    <a:pt x="2798" y="3104"/>
                  </a:lnTo>
                  <a:cubicBezTo>
                    <a:pt x="2727" y="3116"/>
                    <a:pt x="2643" y="3140"/>
                    <a:pt x="2548" y="3151"/>
                  </a:cubicBezTo>
                  <a:cubicBezTo>
                    <a:pt x="2453" y="3163"/>
                    <a:pt x="2358" y="3163"/>
                    <a:pt x="2262" y="3175"/>
                  </a:cubicBezTo>
                  <a:cubicBezTo>
                    <a:pt x="2167" y="3175"/>
                    <a:pt x="2072" y="3175"/>
                    <a:pt x="1977" y="3163"/>
                  </a:cubicBezTo>
                  <a:cubicBezTo>
                    <a:pt x="1881" y="3163"/>
                    <a:pt x="1798" y="3151"/>
                    <a:pt x="1715" y="3128"/>
                  </a:cubicBezTo>
                  <a:cubicBezTo>
                    <a:pt x="1643" y="3116"/>
                    <a:pt x="1572" y="3092"/>
                    <a:pt x="1512" y="3056"/>
                  </a:cubicBezTo>
                  <a:cubicBezTo>
                    <a:pt x="1465" y="3032"/>
                    <a:pt x="1429" y="2985"/>
                    <a:pt x="1405" y="2937"/>
                  </a:cubicBezTo>
                  <a:cubicBezTo>
                    <a:pt x="1405" y="2925"/>
                    <a:pt x="1405" y="2913"/>
                    <a:pt x="1417" y="2901"/>
                  </a:cubicBezTo>
                  <a:cubicBezTo>
                    <a:pt x="1429" y="2890"/>
                    <a:pt x="1465" y="2866"/>
                    <a:pt x="1512" y="2842"/>
                  </a:cubicBezTo>
                  <a:cubicBezTo>
                    <a:pt x="1584" y="2806"/>
                    <a:pt x="1655" y="2770"/>
                    <a:pt x="1750" y="2723"/>
                  </a:cubicBezTo>
                  <a:cubicBezTo>
                    <a:pt x="1857" y="2663"/>
                    <a:pt x="1965" y="2616"/>
                    <a:pt x="2072" y="2556"/>
                  </a:cubicBezTo>
                  <a:cubicBezTo>
                    <a:pt x="2191" y="2497"/>
                    <a:pt x="2298" y="2437"/>
                    <a:pt x="2417" y="2378"/>
                  </a:cubicBezTo>
                  <a:cubicBezTo>
                    <a:pt x="2536" y="2318"/>
                    <a:pt x="2643" y="2270"/>
                    <a:pt x="2750" y="2211"/>
                  </a:cubicBezTo>
                  <a:cubicBezTo>
                    <a:pt x="2846" y="2163"/>
                    <a:pt x="2941" y="2116"/>
                    <a:pt x="3012" y="2080"/>
                  </a:cubicBezTo>
                  <a:cubicBezTo>
                    <a:pt x="3084" y="2044"/>
                    <a:pt x="3131" y="2008"/>
                    <a:pt x="3155" y="1997"/>
                  </a:cubicBezTo>
                  <a:cubicBezTo>
                    <a:pt x="3251" y="1949"/>
                    <a:pt x="3310" y="1889"/>
                    <a:pt x="3334" y="1830"/>
                  </a:cubicBezTo>
                  <a:cubicBezTo>
                    <a:pt x="3358" y="1770"/>
                    <a:pt x="3370" y="1699"/>
                    <a:pt x="3346" y="1639"/>
                  </a:cubicBezTo>
                  <a:cubicBezTo>
                    <a:pt x="3346" y="1627"/>
                    <a:pt x="3346" y="1616"/>
                    <a:pt x="3334" y="1604"/>
                  </a:cubicBezTo>
                  <a:cubicBezTo>
                    <a:pt x="3334" y="1604"/>
                    <a:pt x="3334" y="1592"/>
                    <a:pt x="3334" y="1580"/>
                  </a:cubicBezTo>
                  <a:cubicBezTo>
                    <a:pt x="3298" y="1520"/>
                    <a:pt x="3262" y="1461"/>
                    <a:pt x="3227" y="1425"/>
                  </a:cubicBezTo>
                  <a:cubicBezTo>
                    <a:pt x="3191" y="1398"/>
                    <a:pt x="3155" y="1385"/>
                    <a:pt x="3115" y="1385"/>
                  </a:cubicBezTo>
                  <a:cubicBezTo>
                    <a:pt x="3101" y="1385"/>
                    <a:pt x="3087" y="1386"/>
                    <a:pt x="3072" y="1389"/>
                  </a:cubicBezTo>
                  <a:cubicBezTo>
                    <a:pt x="3024" y="1401"/>
                    <a:pt x="2953" y="1437"/>
                    <a:pt x="2858" y="1485"/>
                  </a:cubicBezTo>
                  <a:cubicBezTo>
                    <a:pt x="2762" y="1532"/>
                    <a:pt x="2643" y="1580"/>
                    <a:pt x="2524" y="1651"/>
                  </a:cubicBezTo>
                  <a:cubicBezTo>
                    <a:pt x="2393" y="1711"/>
                    <a:pt x="2250" y="1782"/>
                    <a:pt x="2108" y="1866"/>
                  </a:cubicBezTo>
                  <a:cubicBezTo>
                    <a:pt x="1965" y="1937"/>
                    <a:pt x="1834" y="2008"/>
                    <a:pt x="1703" y="2080"/>
                  </a:cubicBezTo>
                  <a:cubicBezTo>
                    <a:pt x="1572" y="2139"/>
                    <a:pt x="1453" y="2199"/>
                    <a:pt x="1346" y="2247"/>
                  </a:cubicBezTo>
                  <a:cubicBezTo>
                    <a:pt x="1238" y="2294"/>
                    <a:pt x="1167" y="2330"/>
                    <a:pt x="1107" y="2342"/>
                  </a:cubicBezTo>
                  <a:cubicBezTo>
                    <a:pt x="1095" y="2342"/>
                    <a:pt x="1072" y="2342"/>
                    <a:pt x="1048" y="2330"/>
                  </a:cubicBezTo>
                  <a:cubicBezTo>
                    <a:pt x="1036" y="2306"/>
                    <a:pt x="1012" y="2282"/>
                    <a:pt x="1000" y="2247"/>
                  </a:cubicBezTo>
                  <a:cubicBezTo>
                    <a:pt x="988" y="2223"/>
                    <a:pt x="976" y="2187"/>
                    <a:pt x="965" y="2151"/>
                  </a:cubicBezTo>
                  <a:cubicBezTo>
                    <a:pt x="953" y="2104"/>
                    <a:pt x="941" y="2068"/>
                    <a:pt x="929" y="2032"/>
                  </a:cubicBezTo>
                  <a:lnTo>
                    <a:pt x="893" y="1901"/>
                  </a:lnTo>
                  <a:cubicBezTo>
                    <a:pt x="881" y="1866"/>
                    <a:pt x="893" y="1842"/>
                    <a:pt x="893" y="1818"/>
                  </a:cubicBezTo>
                  <a:cubicBezTo>
                    <a:pt x="905" y="1794"/>
                    <a:pt x="929" y="1782"/>
                    <a:pt x="965" y="1770"/>
                  </a:cubicBezTo>
                  <a:cubicBezTo>
                    <a:pt x="1179" y="1675"/>
                    <a:pt x="1393" y="1592"/>
                    <a:pt x="1607" y="1508"/>
                  </a:cubicBezTo>
                  <a:cubicBezTo>
                    <a:pt x="1822" y="1425"/>
                    <a:pt x="2048" y="1330"/>
                    <a:pt x="2262" y="1235"/>
                  </a:cubicBezTo>
                  <a:cubicBezTo>
                    <a:pt x="2477" y="1139"/>
                    <a:pt x="2679" y="1044"/>
                    <a:pt x="2893" y="949"/>
                  </a:cubicBezTo>
                  <a:cubicBezTo>
                    <a:pt x="3096" y="842"/>
                    <a:pt x="3298" y="735"/>
                    <a:pt x="3501" y="615"/>
                  </a:cubicBezTo>
                  <a:cubicBezTo>
                    <a:pt x="3584" y="568"/>
                    <a:pt x="3643" y="508"/>
                    <a:pt x="3667" y="461"/>
                  </a:cubicBezTo>
                  <a:cubicBezTo>
                    <a:pt x="3691" y="401"/>
                    <a:pt x="3691" y="342"/>
                    <a:pt x="3679" y="282"/>
                  </a:cubicBezTo>
                  <a:cubicBezTo>
                    <a:pt x="3679" y="246"/>
                    <a:pt x="3667" y="211"/>
                    <a:pt x="3655" y="175"/>
                  </a:cubicBezTo>
                  <a:cubicBezTo>
                    <a:pt x="3643" y="139"/>
                    <a:pt x="3620" y="103"/>
                    <a:pt x="3596" y="80"/>
                  </a:cubicBezTo>
                  <a:cubicBezTo>
                    <a:pt x="3584" y="44"/>
                    <a:pt x="3548" y="32"/>
                    <a:pt x="3524" y="20"/>
                  </a:cubicBezTo>
                  <a:cubicBezTo>
                    <a:pt x="3503" y="6"/>
                    <a:pt x="3483" y="0"/>
                    <a:pt x="3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3"/>
            <p:cNvSpPr/>
            <p:nvPr/>
          </p:nvSpPr>
          <p:spPr>
            <a:xfrm>
              <a:off x="3958894" y="3649113"/>
              <a:ext cx="155159" cy="132724"/>
            </a:xfrm>
            <a:custGeom>
              <a:avLst/>
              <a:gdLst/>
              <a:ahLst/>
              <a:cxnLst/>
              <a:rect l="l" t="t" r="r" b="b"/>
              <a:pathLst>
                <a:path w="4108" h="3514" extrusionOk="0">
                  <a:moveTo>
                    <a:pt x="1631" y="0"/>
                  </a:moveTo>
                  <a:cubicBezTo>
                    <a:pt x="1563" y="0"/>
                    <a:pt x="1493" y="9"/>
                    <a:pt x="1417" y="17"/>
                  </a:cubicBezTo>
                  <a:cubicBezTo>
                    <a:pt x="1191" y="65"/>
                    <a:pt x="976" y="148"/>
                    <a:pt x="786" y="291"/>
                  </a:cubicBezTo>
                  <a:cubicBezTo>
                    <a:pt x="595" y="422"/>
                    <a:pt x="441" y="600"/>
                    <a:pt x="310" y="791"/>
                  </a:cubicBezTo>
                  <a:cubicBezTo>
                    <a:pt x="191" y="993"/>
                    <a:pt x="107" y="1219"/>
                    <a:pt x="48" y="1458"/>
                  </a:cubicBezTo>
                  <a:cubicBezTo>
                    <a:pt x="0" y="1708"/>
                    <a:pt x="0" y="1958"/>
                    <a:pt x="48" y="2220"/>
                  </a:cubicBezTo>
                  <a:cubicBezTo>
                    <a:pt x="95" y="2446"/>
                    <a:pt x="191" y="2660"/>
                    <a:pt x="322" y="2839"/>
                  </a:cubicBezTo>
                  <a:cubicBezTo>
                    <a:pt x="464" y="3017"/>
                    <a:pt x="631" y="3160"/>
                    <a:pt x="845" y="3267"/>
                  </a:cubicBezTo>
                  <a:cubicBezTo>
                    <a:pt x="1060" y="3386"/>
                    <a:pt x="1298" y="3458"/>
                    <a:pt x="1560" y="3494"/>
                  </a:cubicBezTo>
                  <a:cubicBezTo>
                    <a:pt x="1663" y="3507"/>
                    <a:pt x="1765" y="3514"/>
                    <a:pt x="1870" y="3514"/>
                  </a:cubicBezTo>
                  <a:cubicBezTo>
                    <a:pt x="2044" y="3514"/>
                    <a:pt x="2224" y="3495"/>
                    <a:pt x="2417" y="3458"/>
                  </a:cubicBezTo>
                  <a:cubicBezTo>
                    <a:pt x="2679" y="3410"/>
                    <a:pt x="2929" y="3327"/>
                    <a:pt x="3143" y="3232"/>
                  </a:cubicBezTo>
                  <a:cubicBezTo>
                    <a:pt x="3370" y="3124"/>
                    <a:pt x="3548" y="2993"/>
                    <a:pt x="3703" y="2851"/>
                  </a:cubicBezTo>
                  <a:cubicBezTo>
                    <a:pt x="3846" y="2720"/>
                    <a:pt x="3953" y="2553"/>
                    <a:pt x="4024" y="2386"/>
                  </a:cubicBezTo>
                  <a:cubicBezTo>
                    <a:pt x="4084" y="2220"/>
                    <a:pt x="4108" y="2041"/>
                    <a:pt x="4072" y="1862"/>
                  </a:cubicBezTo>
                  <a:cubicBezTo>
                    <a:pt x="4060" y="1767"/>
                    <a:pt x="4036" y="1684"/>
                    <a:pt x="3989" y="1612"/>
                  </a:cubicBezTo>
                  <a:cubicBezTo>
                    <a:pt x="3953" y="1541"/>
                    <a:pt x="3905" y="1481"/>
                    <a:pt x="3858" y="1422"/>
                  </a:cubicBezTo>
                  <a:cubicBezTo>
                    <a:pt x="3810" y="1374"/>
                    <a:pt x="3751" y="1339"/>
                    <a:pt x="3691" y="1315"/>
                  </a:cubicBezTo>
                  <a:cubicBezTo>
                    <a:pt x="3649" y="1301"/>
                    <a:pt x="3611" y="1295"/>
                    <a:pt x="3575" y="1295"/>
                  </a:cubicBezTo>
                  <a:cubicBezTo>
                    <a:pt x="3550" y="1295"/>
                    <a:pt x="3525" y="1298"/>
                    <a:pt x="3501" y="1303"/>
                  </a:cubicBezTo>
                  <a:cubicBezTo>
                    <a:pt x="3441" y="1303"/>
                    <a:pt x="3393" y="1327"/>
                    <a:pt x="3346" y="1350"/>
                  </a:cubicBezTo>
                  <a:cubicBezTo>
                    <a:pt x="3298" y="1374"/>
                    <a:pt x="3262" y="1410"/>
                    <a:pt x="3227" y="1446"/>
                  </a:cubicBezTo>
                  <a:cubicBezTo>
                    <a:pt x="3191" y="1493"/>
                    <a:pt x="3167" y="1529"/>
                    <a:pt x="3155" y="1577"/>
                  </a:cubicBezTo>
                  <a:cubicBezTo>
                    <a:pt x="3143" y="1612"/>
                    <a:pt x="3131" y="1660"/>
                    <a:pt x="3143" y="1708"/>
                  </a:cubicBezTo>
                  <a:cubicBezTo>
                    <a:pt x="3155" y="1755"/>
                    <a:pt x="3167" y="1791"/>
                    <a:pt x="3191" y="1815"/>
                  </a:cubicBezTo>
                  <a:cubicBezTo>
                    <a:pt x="3227" y="1839"/>
                    <a:pt x="3251" y="1862"/>
                    <a:pt x="3274" y="1898"/>
                  </a:cubicBezTo>
                  <a:cubicBezTo>
                    <a:pt x="3310" y="1922"/>
                    <a:pt x="3346" y="1946"/>
                    <a:pt x="3370" y="1981"/>
                  </a:cubicBezTo>
                  <a:cubicBezTo>
                    <a:pt x="3393" y="2017"/>
                    <a:pt x="3417" y="2053"/>
                    <a:pt x="3417" y="2112"/>
                  </a:cubicBezTo>
                  <a:cubicBezTo>
                    <a:pt x="3429" y="2184"/>
                    <a:pt x="3417" y="2255"/>
                    <a:pt x="3370" y="2327"/>
                  </a:cubicBezTo>
                  <a:cubicBezTo>
                    <a:pt x="3322" y="2410"/>
                    <a:pt x="3251" y="2470"/>
                    <a:pt x="3155" y="2541"/>
                  </a:cubicBezTo>
                  <a:cubicBezTo>
                    <a:pt x="3060" y="2601"/>
                    <a:pt x="2953" y="2660"/>
                    <a:pt x="2822" y="2720"/>
                  </a:cubicBezTo>
                  <a:cubicBezTo>
                    <a:pt x="2691" y="2767"/>
                    <a:pt x="2548" y="2803"/>
                    <a:pt x="2393" y="2839"/>
                  </a:cubicBezTo>
                  <a:cubicBezTo>
                    <a:pt x="2255" y="2862"/>
                    <a:pt x="2121" y="2875"/>
                    <a:pt x="1993" y="2875"/>
                  </a:cubicBezTo>
                  <a:cubicBezTo>
                    <a:pt x="1922" y="2875"/>
                    <a:pt x="1854" y="2871"/>
                    <a:pt x="1786" y="2863"/>
                  </a:cubicBezTo>
                  <a:cubicBezTo>
                    <a:pt x="1607" y="2827"/>
                    <a:pt x="1429" y="2779"/>
                    <a:pt x="1286" y="2708"/>
                  </a:cubicBezTo>
                  <a:cubicBezTo>
                    <a:pt x="1131" y="2624"/>
                    <a:pt x="1000" y="2517"/>
                    <a:pt x="905" y="2398"/>
                  </a:cubicBezTo>
                  <a:cubicBezTo>
                    <a:pt x="810" y="2267"/>
                    <a:pt x="738" y="2124"/>
                    <a:pt x="714" y="1958"/>
                  </a:cubicBezTo>
                  <a:cubicBezTo>
                    <a:pt x="679" y="1803"/>
                    <a:pt x="679" y="1648"/>
                    <a:pt x="691" y="1493"/>
                  </a:cubicBezTo>
                  <a:cubicBezTo>
                    <a:pt x="714" y="1350"/>
                    <a:pt x="750" y="1219"/>
                    <a:pt x="810" y="1100"/>
                  </a:cubicBezTo>
                  <a:cubicBezTo>
                    <a:pt x="869" y="981"/>
                    <a:pt x="953" y="886"/>
                    <a:pt x="1048" y="815"/>
                  </a:cubicBezTo>
                  <a:cubicBezTo>
                    <a:pt x="1143" y="731"/>
                    <a:pt x="1250" y="684"/>
                    <a:pt x="1369" y="660"/>
                  </a:cubicBezTo>
                  <a:cubicBezTo>
                    <a:pt x="1394" y="655"/>
                    <a:pt x="1417" y="652"/>
                    <a:pt x="1438" y="652"/>
                  </a:cubicBezTo>
                  <a:cubicBezTo>
                    <a:pt x="1468" y="652"/>
                    <a:pt x="1496" y="658"/>
                    <a:pt x="1524" y="672"/>
                  </a:cubicBezTo>
                  <a:cubicBezTo>
                    <a:pt x="1560" y="696"/>
                    <a:pt x="1596" y="719"/>
                    <a:pt x="1631" y="743"/>
                  </a:cubicBezTo>
                  <a:cubicBezTo>
                    <a:pt x="1667" y="767"/>
                    <a:pt x="1703" y="791"/>
                    <a:pt x="1738" y="815"/>
                  </a:cubicBezTo>
                  <a:cubicBezTo>
                    <a:pt x="1759" y="829"/>
                    <a:pt x="1784" y="834"/>
                    <a:pt x="1813" y="834"/>
                  </a:cubicBezTo>
                  <a:cubicBezTo>
                    <a:pt x="1834" y="834"/>
                    <a:pt x="1857" y="831"/>
                    <a:pt x="1881" y="827"/>
                  </a:cubicBezTo>
                  <a:cubicBezTo>
                    <a:pt x="1941" y="815"/>
                    <a:pt x="1988" y="803"/>
                    <a:pt x="2036" y="767"/>
                  </a:cubicBezTo>
                  <a:cubicBezTo>
                    <a:pt x="2084" y="731"/>
                    <a:pt x="2119" y="696"/>
                    <a:pt x="2155" y="660"/>
                  </a:cubicBezTo>
                  <a:cubicBezTo>
                    <a:pt x="2179" y="612"/>
                    <a:pt x="2203" y="565"/>
                    <a:pt x="2215" y="517"/>
                  </a:cubicBezTo>
                  <a:cubicBezTo>
                    <a:pt x="2238" y="457"/>
                    <a:pt x="2238" y="410"/>
                    <a:pt x="2227" y="350"/>
                  </a:cubicBezTo>
                  <a:cubicBezTo>
                    <a:pt x="2215" y="291"/>
                    <a:pt x="2191" y="231"/>
                    <a:pt x="2143" y="184"/>
                  </a:cubicBezTo>
                  <a:cubicBezTo>
                    <a:pt x="2096" y="124"/>
                    <a:pt x="2036" y="88"/>
                    <a:pt x="1965" y="53"/>
                  </a:cubicBezTo>
                  <a:cubicBezTo>
                    <a:pt x="1893" y="29"/>
                    <a:pt x="1810" y="5"/>
                    <a:pt x="1715" y="5"/>
                  </a:cubicBezTo>
                  <a:cubicBezTo>
                    <a:pt x="1687" y="2"/>
                    <a:pt x="1659" y="0"/>
                    <a:pt x="1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3"/>
            <p:cNvSpPr/>
            <p:nvPr/>
          </p:nvSpPr>
          <p:spPr>
            <a:xfrm>
              <a:off x="4102346" y="3640388"/>
              <a:ext cx="147530" cy="136954"/>
            </a:xfrm>
            <a:custGeom>
              <a:avLst/>
              <a:gdLst/>
              <a:ahLst/>
              <a:cxnLst/>
              <a:rect l="l" t="t" r="r" b="b"/>
              <a:pathLst>
                <a:path w="3906" h="3626" extrusionOk="0">
                  <a:moveTo>
                    <a:pt x="2001" y="636"/>
                  </a:moveTo>
                  <a:cubicBezTo>
                    <a:pt x="2107" y="636"/>
                    <a:pt x="2206" y="645"/>
                    <a:pt x="2298" y="665"/>
                  </a:cubicBezTo>
                  <a:cubicBezTo>
                    <a:pt x="2477" y="688"/>
                    <a:pt x="2631" y="748"/>
                    <a:pt x="2751" y="819"/>
                  </a:cubicBezTo>
                  <a:cubicBezTo>
                    <a:pt x="2882" y="903"/>
                    <a:pt x="2977" y="1010"/>
                    <a:pt x="3060" y="1141"/>
                  </a:cubicBezTo>
                  <a:cubicBezTo>
                    <a:pt x="3143" y="1272"/>
                    <a:pt x="3191" y="1427"/>
                    <a:pt x="3215" y="1593"/>
                  </a:cubicBezTo>
                  <a:cubicBezTo>
                    <a:pt x="3239" y="1772"/>
                    <a:pt x="3227" y="1939"/>
                    <a:pt x="3179" y="2105"/>
                  </a:cubicBezTo>
                  <a:cubicBezTo>
                    <a:pt x="3132" y="2260"/>
                    <a:pt x="3060" y="2391"/>
                    <a:pt x="2953" y="2522"/>
                  </a:cubicBezTo>
                  <a:cubicBezTo>
                    <a:pt x="2858" y="2641"/>
                    <a:pt x="2727" y="2736"/>
                    <a:pt x="2572" y="2820"/>
                  </a:cubicBezTo>
                  <a:cubicBezTo>
                    <a:pt x="2417" y="2903"/>
                    <a:pt x="2250" y="2951"/>
                    <a:pt x="2048" y="2974"/>
                  </a:cubicBezTo>
                  <a:cubicBezTo>
                    <a:pt x="1989" y="2983"/>
                    <a:pt x="1931" y="2987"/>
                    <a:pt x="1875" y="2987"/>
                  </a:cubicBezTo>
                  <a:cubicBezTo>
                    <a:pt x="1773" y="2987"/>
                    <a:pt x="1676" y="2974"/>
                    <a:pt x="1584" y="2951"/>
                  </a:cubicBezTo>
                  <a:cubicBezTo>
                    <a:pt x="1429" y="2903"/>
                    <a:pt x="1298" y="2844"/>
                    <a:pt x="1191" y="2748"/>
                  </a:cubicBezTo>
                  <a:cubicBezTo>
                    <a:pt x="1072" y="2653"/>
                    <a:pt x="977" y="2534"/>
                    <a:pt x="905" y="2391"/>
                  </a:cubicBezTo>
                  <a:cubicBezTo>
                    <a:pt x="834" y="2248"/>
                    <a:pt x="774" y="2093"/>
                    <a:pt x="762" y="1915"/>
                  </a:cubicBezTo>
                  <a:cubicBezTo>
                    <a:pt x="715" y="1546"/>
                    <a:pt x="762" y="1248"/>
                    <a:pt x="929" y="1046"/>
                  </a:cubicBezTo>
                  <a:cubicBezTo>
                    <a:pt x="1096" y="831"/>
                    <a:pt x="1358" y="700"/>
                    <a:pt x="1727" y="653"/>
                  </a:cubicBezTo>
                  <a:cubicBezTo>
                    <a:pt x="1823" y="642"/>
                    <a:pt x="1914" y="636"/>
                    <a:pt x="2001" y="636"/>
                  </a:cubicBezTo>
                  <a:close/>
                  <a:moveTo>
                    <a:pt x="2137" y="0"/>
                  </a:moveTo>
                  <a:cubicBezTo>
                    <a:pt x="2023" y="0"/>
                    <a:pt x="1906" y="7"/>
                    <a:pt x="1786" y="22"/>
                  </a:cubicBezTo>
                  <a:cubicBezTo>
                    <a:pt x="1548" y="57"/>
                    <a:pt x="1322" y="105"/>
                    <a:pt x="1107" y="177"/>
                  </a:cubicBezTo>
                  <a:cubicBezTo>
                    <a:pt x="893" y="248"/>
                    <a:pt x="703" y="331"/>
                    <a:pt x="524" y="427"/>
                  </a:cubicBezTo>
                  <a:cubicBezTo>
                    <a:pt x="357" y="522"/>
                    <a:pt x="226" y="617"/>
                    <a:pt x="131" y="724"/>
                  </a:cubicBezTo>
                  <a:cubicBezTo>
                    <a:pt x="36" y="831"/>
                    <a:pt x="0" y="927"/>
                    <a:pt x="12" y="1022"/>
                  </a:cubicBezTo>
                  <a:cubicBezTo>
                    <a:pt x="12" y="1058"/>
                    <a:pt x="24" y="1081"/>
                    <a:pt x="36" y="1105"/>
                  </a:cubicBezTo>
                  <a:cubicBezTo>
                    <a:pt x="48" y="1129"/>
                    <a:pt x="72" y="1153"/>
                    <a:pt x="84" y="1165"/>
                  </a:cubicBezTo>
                  <a:cubicBezTo>
                    <a:pt x="95" y="1189"/>
                    <a:pt x="119" y="1212"/>
                    <a:pt x="131" y="1224"/>
                  </a:cubicBezTo>
                  <a:cubicBezTo>
                    <a:pt x="143" y="1248"/>
                    <a:pt x="155" y="1272"/>
                    <a:pt x="155" y="1296"/>
                  </a:cubicBezTo>
                  <a:cubicBezTo>
                    <a:pt x="155" y="1308"/>
                    <a:pt x="155" y="1343"/>
                    <a:pt x="131" y="1379"/>
                  </a:cubicBezTo>
                  <a:cubicBezTo>
                    <a:pt x="107" y="1498"/>
                    <a:pt x="95" y="1617"/>
                    <a:pt x="84" y="1748"/>
                  </a:cubicBezTo>
                  <a:cubicBezTo>
                    <a:pt x="72" y="1867"/>
                    <a:pt x="84" y="1998"/>
                    <a:pt x="95" y="2141"/>
                  </a:cubicBezTo>
                  <a:cubicBezTo>
                    <a:pt x="131" y="2379"/>
                    <a:pt x="203" y="2605"/>
                    <a:pt x="310" y="2796"/>
                  </a:cubicBezTo>
                  <a:cubicBezTo>
                    <a:pt x="417" y="2998"/>
                    <a:pt x="560" y="3165"/>
                    <a:pt x="726" y="3296"/>
                  </a:cubicBezTo>
                  <a:cubicBezTo>
                    <a:pt x="893" y="3415"/>
                    <a:pt x="1084" y="3510"/>
                    <a:pt x="1298" y="3570"/>
                  </a:cubicBezTo>
                  <a:cubicBezTo>
                    <a:pt x="1432" y="3607"/>
                    <a:pt x="1571" y="3626"/>
                    <a:pt x="1717" y="3626"/>
                  </a:cubicBezTo>
                  <a:cubicBezTo>
                    <a:pt x="1804" y="3626"/>
                    <a:pt x="1895" y="3619"/>
                    <a:pt x="1989" y="3605"/>
                  </a:cubicBezTo>
                  <a:cubicBezTo>
                    <a:pt x="2286" y="3570"/>
                    <a:pt x="2560" y="3486"/>
                    <a:pt x="2810" y="3344"/>
                  </a:cubicBezTo>
                  <a:cubicBezTo>
                    <a:pt x="3048" y="3213"/>
                    <a:pt x="3263" y="3046"/>
                    <a:pt x="3429" y="2855"/>
                  </a:cubicBezTo>
                  <a:cubicBezTo>
                    <a:pt x="3596" y="2653"/>
                    <a:pt x="3727" y="2427"/>
                    <a:pt x="3798" y="2177"/>
                  </a:cubicBezTo>
                  <a:cubicBezTo>
                    <a:pt x="3882" y="1927"/>
                    <a:pt x="3905" y="1653"/>
                    <a:pt x="3870" y="1379"/>
                  </a:cubicBezTo>
                  <a:cubicBezTo>
                    <a:pt x="3834" y="1141"/>
                    <a:pt x="3763" y="915"/>
                    <a:pt x="3655" y="736"/>
                  </a:cubicBezTo>
                  <a:cubicBezTo>
                    <a:pt x="3536" y="546"/>
                    <a:pt x="3393" y="403"/>
                    <a:pt x="3215" y="284"/>
                  </a:cubicBezTo>
                  <a:cubicBezTo>
                    <a:pt x="3036" y="165"/>
                    <a:pt x="2822" y="81"/>
                    <a:pt x="2584" y="34"/>
                  </a:cubicBezTo>
                  <a:cubicBezTo>
                    <a:pt x="2445" y="13"/>
                    <a:pt x="2295" y="0"/>
                    <a:pt x="2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3"/>
            <p:cNvSpPr/>
            <p:nvPr/>
          </p:nvSpPr>
          <p:spPr>
            <a:xfrm>
              <a:off x="4312351" y="3611757"/>
              <a:ext cx="146623" cy="140542"/>
            </a:xfrm>
            <a:custGeom>
              <a:avLst/>
              <a:gdLst/>
              <a:ahLst/>
              <a:cxnLst/>
              <a:rect l="l" t="t" r="r" b="b"/>
              <a:pathLst>
                <a:path w="3882" h="3721" extrusionOk="0">
                  <a:moveTo>
                    <a:pt x="3653" y="1"/>
                  </a:moveTo>
                  <a:cubicBezTo>
                    <a:pt x="3636" y="1"/>
                    <a:pt x="3617" y="2"/>
                    <a:pt x="3596" y="6"/>
                  </a:cubicBezTo>
                  <a:cubicBezTo>
                    <a:pt x="3394" y="18"/>
                    <a:pt x="3191" y="30"/>
                    <a:pt x="3001" y="42"/>
                  </a:cubicBezTo>
                  <a:cubicBezTo>
                    <a:pt x="2810" y="53"/>
                    <a:pt x="2608" y="65"/>
                    <a:pt x="2405" y="89"/>
                  </a:cubicBezTo>
                  <a:cubicBezTo>
                    <a:pt x="2215" y="113"/>
                    <a:pt x="2001" y="149"/>
                    <a:pt x="1786" y="184"/>
                  </a:cubicBezTo>
                  <a:cubicBezTo>
                    <a:pt x="1572" y="232"/>
                    <a:pt x="1322" y="280"/>
                    <a:pt x="1060" y="339"/>
                  </a:cubicBezTo>
                  <a:cubicBezTo>
                    <a:pt x="893" y="387"/>
                    <a:pt x="751" y="423"/>
                    <a:pt x="620" y="458"/>
                  </a:cubicBezTo>
                  <a:cubicBezTo>
                    <a:pt x="477" y="494"/>
                    <a:pt x="370" y="530"/>
                    <a:pt x="274" y="565"/>
                  </a:cubicBezTo>
                  <a:cubicBezTo>
                    <a:pt x="191" y="613"/>
                    <a:pt x="119" y="661"/>
                    <a:pt x="72" y="720"/>
                  </a:cubicBezTo>
                  <a:cubicBezTo>
                    <a:pt x="24" y="780"/>
                    <a:pt x="0" y="851"/>
                    <a:pt x="0" y="935"/>
                  </a:cubicBezTo>
                  <a:cubicBezTo>
                    <a:pt x="0" y="958"/>
                    <a:pt x="12" y="994"/>
                    <a:pt x="12" y="1018"/>
                  </a:cubicBezTo>
                  <a:cubicBezTo>
                    <a:pt x="12" y="1054"/>
                    <a:pt x="24" y="1077"/>
                    <a:pt x="36" y="1113"/>
                  </a:cubicBezTo>
                  <a:cubicBezTo>
                    <a:pt x="60" y="1137"/>
                    <a:pt x="72" y="1161"/>
                    <a:pt x="108" y="1173"/>
                  </a:cubicBezTo>
                  <a:cubicBezTo>
                    <a:pt x="124" y="1181"/>
                    <a:pt x="153" y="1189"/>
                    <a:pt x="185" y="1189"/>
                  </a:cubicBezTo>
                  <a:cubicBezTo>
                    <a:pt x="199" y="1189"/>
                    <a:pt x="213" y="1188"/>
                    <a:pt x="227" y="1185"/>
                  </a:cubicBezTo>
                  <a:cubicBezTo>
                    <a:pt x="274" y="1185"/>
                    <a:pt x="322" y="1173"/>
                    <a:pt x="381" y="1161"/>
                  </a:cubicBezTo>
                  <a:cubicBezTo>
                    <a:pt x="441" y="1137"/>
                    <a:pt x="500" y="1125"/>
                    <a:pt x="560" y="1101"/>
                  </a:cubicBezTo>
                  <a:cubicBezTo>
                    <a:pt x="620" y="1077"/>
                    <a:pt x="679" y="1054"/>
                    <a:pt x="739" y="1042"/>
                  </a:cubicBezTo>
                  <a:cubicBezTo>
                    <a:pt x="786" y="1018"/>
                    <a:pt x="834" y="1006"/>
                    <a:pt x="881" y="1006"/>
                  </a:cubicBezTo>
                  <a:cubicBezTo>
                    <a:pt x="917" y="1006"/>
                    <a:pt x="953" y="1006"/>
                    <a:pt x="977" y="1030"/>
                  </a:cubicBezTo>
                  <a:cubicBezTo>
                    <a:pt x="989" y="1042"/>
                    <a:pt x="1012" y="1065"/>
                    <a:pt x="1036" y="1089"/>
                  </a:cubicBezTo>
                  <a:cubicBezTo>
                    <a:pt x="1060" y="1125"/>
                    <a:pt x="1096" y="1185"/>
                    <a:pt x="1120" y="1244"/>
                  </a:cubicBezTo>
                  <a:cubicBezTo>
                    <a:pt x="1155" y="1304"/>
                    <a:pt x="1179" y="1363"/>
                    <a:pt x="1203" y="1423"/>
                  </a:cubicBezTo>
                  <a:cubicBezTo>
                    <a:pt x="1227" y="1494"/>
                    <a:pt x="1251" y="1554"/>
                    <a:pt x="1262" y="1601"/>
                  </a:cubicBezTo>
                  <a:cubicBezTo>
                    <a:pt x="1274" y="1661"/>
                    <a:pt x="1286" y="1708"/>
                    <a:pt x="1286" y="1744"/>
                  </a:cubicBezTo>
                  <a:cubicBezTo>
                    <a:pt x="1286" y="1780"/>
                    <a:pt x="1274" y="1804"/>
                    <a:pt x="1239" y="1804"/>
                  </a:cubicBezTo>
                  <a:cubicBezTo>
                    <a:pt x="1218" y="1807"/>
                    <a:pt x="1197" y="1809"/>
                    <a:pt x="1176" y="1809"/>
                  </a:cubicBezTo>
                  <a:cubicBezTo>
                    <a:pt x="1126" y="1809"/>
                    <a:pt x="1078" y="1800"/>
                    <a:pt x="1036" y="1792"/>
                  </a:cubicBezTo>
                  <a:cubicBezTo>
                    <a:pt x="977" y="1768"/>
                    <a:pt x="917" y="1756"/>
                    <a:pt x="858" y="1732"/>
                  </a:cubicBezTo>
                  <a:cubicBezTo>
                    <a:pt x="798" y="1708"/>
                    <a:pt x="751" y="1685"/>
                    <a:pt x="703" y="1673"/>
                  </a:cubicBezTo>
                  <a:cubicBezTo>
                    <a:pt x="655" y="1649"/>
                    <a:pt x="608" y="1649"/>
                    <a:pt x="572" y="1649"/>
                  </a:cubicBezTo>
                  <a:cubicBezTo>
                    <a:pt x="536" y="1649"/>
                    <a:pt x="500" y="1661"/>
                    <a:pt x="465" y="1685"/>
                  </a:cubicBezTo>
                  <a:cubicBezTo>
                    <a:pt x="429" y="1708"/>
                    <a:pt x="393" y="1732"/>
                    <a:pt x="370" y="1768"/>
                  </a:cubicBezTo>
                  <a:cubicBezTo>
                    <a:pt x="334" y="1804"/>
                    <a:pt x="310" y="1839"/>
                    <a:pt x="298" y="1887"/>
                  </a:cubicBezTo>
                  <a:cubicBezTo>
                    <a:pt x="274" y="1935"/>
                    <a:pt x="274" y="1970"/>
                    <a:pt x="274" y="2018"/>
                  </a:cubicBezTo>
                  <a:cubicBezTo>
                    <a:pt x="274" y="2078"/>
                    <a:pt x="298" y="2137"/>
                    <a:pt x="334" y="2185"/>
                  </a:cubicBezTo>
                  <a:cubicBezTo>
                    <a:pt x="381" y="2232"/>
                    <a:pt x="441" y="2280"/>
                    <a:pt x="500" y="2304"/>
                  </a:cubicBezTo>
                  <a:cubicBezTo>
                    <a:pt x="572" y="2339"/>
                    <a:pt x="643" y="2363"/>
                    <a:pt x="727" y="2387"/>
                  </a:cubicBezTo>
                  <a:cubicBezTo>
                    <a:pt x="810" y="2399"/>
                    <a:pt x="893" y="2411"/>
                    <a:pt x="989" y="2423"/>
                  </a:cubicBezTo>
                  <a:cubicBezTo>
                    <a:pt x="1072" y="2423"/>
                    <a:pt x="1155" y="2435"/>
                    <a:pt x="1239" y="2435"/>
                  </a:cubicBezTo>
                  <a:cubicBezTo>
                    <a:pt x="1334" y="2435"/>
                    <a:pt x="1405" y="2423"/>
                    <a:pt x="1477" y="2423"/>
                  </a:cubicBezTo>
                  <a:cubicBezTo>
                    <a:pt x="1536" y="2423"/>
                    <a:pt x="1572" y="2447"/>
                    <a:pt x="1596" y="2506"/>
                  </a:cubicBezTo>
                  <a:cubicBezTo>
                    <a:pt x="1655" y="2685"/>
                    <a:pt x="1715" y="2851"/>
                    <a:pt x="1774" y="3030"/>
                  </a:cubicBezTo>
                  <a:cubicBezTo>
                    <a:pt x="1822" y="3209"/>
                    <a:pt x="1870" y="3387"/>
                    <a:pt x="1917" y="3566"/>
                  </a:cubicBezTo>
                  <a:cubicBezTo>
                    <a:pt x="1941" y="3625"/>
                    <a:pt x="1965" y="3673"/>
                    <a:pt x="2013" y="3685"/>
                  </a:cubicBezTo>
                  <a:cubicBezTo>
                    <a:pt x="2072" y="3709"/>
                    <a:pt x="2120" y="3721"/>
                    <a:pt x="2167" y="3721"/>
                  </a:cubicBezTo>
                  <a:cubicBezTo>
                    <a:pt x="2310" y="3709"/>
                    <a:pt x="2417" y="3673"/>
                    <a:pt x="2489" y="3613"/>
                  </a:cubicBezTo>
                  <a:cubicBezTo>
                    <a:pt x="2572" y="3554"/>
                    <a:pt x="2608" y="3482"/>
                    <a:pt x="2596" y="3375"/>
                  </a:cubicBezTo>
                  <a:cubicBezTo>
                    <a:pt x="2596" y="3328"/>
                    <a:pt x="2584" y="3256"/>
                    <a:pt x="2560" y="3173"/>
                  </a:cubicBezTo>
                  <a:cubicBezTo>
                    <a:pt x="2548" y="3101"/>
                    <a:pt x="2513" y="3006"/>
                    <a:pt x="2489" y="2923"/>
                  </a:cubicBezTo>
                  <a:cubicBezTo>
                    <a:pt x="2465" y="2840"/>
                    <a:pt x="2429" y="2744"/>
                    <a:pt x="2394" y="2661"/>
                  </a:cubicBezTo>
                  <a:cubicBezTo>
                    <a:pt x="2370" y="2566"/>
                    <a:pt x="2334" y="2482"/>
                    <a:pt x="2310" y="2411"/>
                  </a:cubicBezTo>
                  <a:cubicBezTo>
                    <a:pt x="2310" y="2399"/>
                    <a:pt x="2310" y="2399"/>
                    <a:pt x="2310" y="2399"/>
                  </a:cubicBezTo>
                  <a:cubicBezTo>
                    <a:pt x="2310" y="2387"/>
                    <a:pt x="2310" y="2387"/>
                    <a:pt x="2310" y="2375"/>
                  </a:cubicBezTo>
                  <a:cubicBezTo>
                    <a:pt x="2298" y="2351"/>
                    <a:pt x="2310" y="2328"/>
                    <a:pt x="2322" y="2316"/>
                  </a:cubicBezTo>
                  <a:cubicBezTo>
                    <a:pt x="2334" y="2304"/>
                    <a:pt x="2358" y="2292"/>
                    <a:pt x="2394" y="2280"/>
                  </a:cubicBezTo>
                  <a:lnTo>
                    <a:pt x="2477" y="2268"/>
                  </a:lnTo>
                  <a:cubicBezTo>
                    <a:pt x="2632" y="2244"/>
                    <a:pt x="2786" y="2220"/>
                    <a:pt x="2917" y="2208"/>
                  </a:cubicBezTo>
                  <a:cubicBezTo>
                    <a:pt x="3060" y="2185"/>
                    <a:pt x="3191" y="2161"/>
                    <a:pt x="3298" y="2137"/>
                  </a:cubicBezTo>
                  <a:cubicBezTo>
                    <a:pt x="3406" y="2101"/>
                    <a:pt x="3489" y="2066"/>
                    <a:pt x="3548" y="2006"/>
                  </a:cubicBezTo>
                  <a:cubicBezTo>
                    <a:pt x="3608" y="1958"/>
                    <a:pt x="3632" y="1875"/>
                    <a:pt x="3632" y="1780"/>
                  </a:cubicBezTo>
                  <a:cubicBezTo>
                    <a:pt x="3632" y="1756"/>
                    <a:pt x="3620" y="1720"/>
                    <a:pt x="3608" y="1697"/>
                  </a:cubicBezTo>
                  <a:cubicBezTo>
                    <a:pt x="3608" y="1661"/>
                    <a:pt x="3584" y="1637"/>
                    <a:pt x="3560" y="1613"/>
                  </a:cubicBezTo>
                  <a:cubicBezTo>
                    <a:pt x="3548" y="1577"/>
                    <a:pt x="3513" y="1554"/>
                    <a:pt x="3477" y="1542"/>
                  </a:cubicBezTo>
                  <a:cubicBezTo>
                    <a:pt x="3441" y="1530"/>
                    <a:pt x="3394" y="1518"/>
                    <a:pt x="3346" y="1518"/>
                  </a:cubicBezTo>
                  <a:cubicBezTo>
                    <a:pt x="3251" y="1530"/>
                    <a:pt x="3156" y="1542"/>
                    <a:pt x="3048" y="1554"/>
                  </a:cubicBezTo>
                  <a:cubicBezTo>
                    <a:pt x="2953" y="1566"/>
                    <a:pt x="2858" y="1589"/>
                    <a:pt x="2763" y="1613"/>
                  </a:cubicBezTo>
                  <a:cubicBezTo>
                    <a:pt x="2667" y="1625"/>
                    <a:pt x="2572" y="1649"/>
                    <a:pt x="2477" y="1661"/>
                  </a:cubicBezTo>
                  <a:cubicBezTo>
                    <a:pt x="2370" y="1685"/>
                    <a:pt x="2286" y="1697"/>
                    <a:pt x="2191" y="1697"/>
                  </a:cubicBezTo>
                  <a:cubicBezTo>
                    <a:pt x="2155" y="1697"/>
                    <a:pt x="2120" y="1697"/>
                    <a:pt x="2096" y="1685"/>
                  </a:cubicBezTo>
                  <a:cubicBezTo>
                    <a:pt x="2072" y="1673"/>
                    <a:pt x="2048" y="1649"/>
                    <a:pt x="2036" y="1601"/>
                  </a:cubicBezTo>
                  <a:cubicBezTo>
                    <a:pt x="2013" y="1566"/>
                    <a:pt x="1977" y="1506"/>
                    <a:pt x="1941" y="1435"/>
                  </a:cubicBezTo>
                  <a:lnTo>
                    <a:pt x="1846" y="1220"/>
                  </a:lnTo>
                  <a:cubicBezTo>
                    <a:pt x="1810" y="1149"/>
                    <a:pt x="1786" y="1089"/>
                    <a:pt x="1763" y="1018"/>
                  </a:cubicBezTo>
                  <a:cubicBezTo>
                    <a:pt x="1739" y="958"/>
                    <a:pt x="1715" y="911"/>
                    <a:pt x="1715" y="887"/>
                  </a:cubicBezTo>
                  <a:cubicBezTo>
                    <a:pt x="1715" y="863"/>
                    <a:pt x="1739" y="839"/>
                    <a:pt x="1786" y="815"/>
                  </a:cubicBezTo>
                  <a:cubicBezTo>
                    <a:pt x="1834" y="792"/>
                    <a:pt x="1905" y="780"/>
                    <a:pt x="1989" y="768"/>
                  </a:cubicBezTo>
                  <a:cubicBezTo>
                    <a:pt x="2072" y="744"/>
                    <a:pt x="2167" y="732"/>
                    <a:pt x="2275" y="720"/>
                  </a:cubicBezTo>
                  <a:cubicBezTo>
                    <a:pt x="2382" y="708"/>
                    <a:pt x="2501" y="696"/>
                    <a:pt x="2620" y="684"/>
                  </a:cubicBezTo>
                  <a:cubicBezTo>
                    <a:pt x="2739" y="673"/>
                    <a:pt x="2858" y="661"/>
                    <a:pt x="2977" y="661"/>
                  </a:cubicBezTo>
                  <a:cubicBezTo>
                    <a:pt x="3096" y="649"/>
                    <a:pt x="3215" y="637"/>
                    <a:pt x="3322" y="637"/>
                  </a:cubicBezTo>
                  <a:lnTo>
                    <a:pt x="3596" y="613"/>
                  </a:lnTo>
                  <a:cubicBezTo>
                    <a:pt x="3656" y="613"/>
                    <a:pt x="3703" y="601"/>
                    <a:pt x="3739" y="577"/>
                  </a:cubicBezTo>
                  <a:cubicBezTo>
                    <a:pt x="3775" y="554"/>
                    <a:pt x="3799" y="518"/>
                    <a:pt x="3822" y="482"/>
                  </a:cubicBezTo>
                  <a:cubicBezTo>
                    <a:pt x="3846" y="446"/>
                    <a:pt x="3858" y="411"/>
                    <a:pt x="3870" y="363"/>
                  </a:cubicBezTo>
                  <a:cubicBezTo>
                    <a:pt x="3882" y="327"/>
                    <a:pt x="3882" y="280"/>
                    <a:pt x="3882" y="244"/>
                  </a:cubicBezTo>
                  <a:cubicBezTo>
                    <a:pt x="3882" y="220"/>
                    <a:pt x="3870" y="184"/>
                    <a:pt x="3870" y="161"/>
                  </a:cubicBezTo>
                  <a:cubicBezTo>
                    <a:pt x="3858" y="125"/>
                    <a:pt x="3846" y="101"/>
                    <a:pt x="3834" y="77"/>
                  </a:cubicBezTo>
                  <a:cubicBezTo>
                    <a:pt x="3810" y="53"/>
                    <a:pt x="3787" y="30"/>
                    <a:pt x="3751" y="18"/>
                  </a:cubicBezTo>
                  <a:cubicBezTo>
                    <a:pt x="3726" y="9"/>
                    <a:pt x="3694" y="1"/>
                    <a:pt x="3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3"/>
            <p:cNvSpPr/>
            <p:nvPr/>
          </p:nvSpPr>
          <p:spPr>
            <a:xfrm>
              <a:off x="4455804" y="3606545"/>
              <a:ext cx="141675" cy="147114"/>
            </a:xfrm>
            <a:custGeom>
              <a:avLst/>
              <a:gdLst/>
              <a:ahLst/>
              <a:cxnLst/>
              <a:rect l="l" t="t" r="r" b="b"/>
              <a:pathLst>
                <a:path w="3751" h="3895" extrusionOk="0">
                  <a:moveTo>
                    <a:pt x="2382" y="1"/>
                  </a:moveTo>
                  <a:cubicBezTo>
                    <a:pt x="2132" y="13"/>
                    <a:pt x="1882" y="37"/>
                    <a:pt x="1644" y="96"/>
                  </a:cubicBezTo>
                  <a:cubicBezTo>
                    <a:pt x="1394" y="168"/>
                    <a:pt x="1155" y="239"/>
                    <a:pt x="917" y="334"/>
                  </a:cubicBezTo>
                  <a:cubicBezTo>
                    <a:pt x="798" y="394"/>
                    <a:pt x="739" y="465"/>
                    <a:pt x="739" y="572"/>
                  </a:cubicBezTo>
                  <a:cubicBezTo>
                    <a:pt x="739" y="596"/>
                    <a:pt x="739" y="620"/>
                    <a:pt x="751" y="644"/>
                  </a:cubicBezTo>
                  <a:cubicBezTo>
                    <a:pt x="751" y="656"/>
                    <a:pt x="763" y="692"/>
                    <a:pt x="774" y="727"/>
                  </a:cubicBezTo>
                  <a:cubicBezTo>
                    <a:pt x="810" y="846"/>
                    <a:pt x="893" y="918"/>
                    <a:pt x="1001" y="918"/>
                  </a:cubicBezTo>
                  <a:cubicBezTo>
                    <a:pt x="1036" y="918"/>
                    <a:pt x="1084" y="906"/>
                    <a:pt x="1132" y="882"/>
                  </a:cubicBezTo>
                  <a:cubicBezTo>
                    <a:pt x="1215" y="846"/>
                    <a:pt x="1298" y="822"/>
                    <a:pt x="1382" y="787"/>
                  </a:cubicBezTo>
                  <a:cubicBezTo>
                    <a:pt x="1477" y="751"/>
                    <a:pt x="1560" y="727"/>
                    <a:pt x="1655" y="692"/>
                  </a:cubicBezTo>
                  <a:cubicBezTo>
                    <a:pt x="1751" y="668"/>
                    <a:pt x="1846" y="656"/>
                    <a:pt x="1929" y="632"/>
                  </a:cubicBezTo>
                  <a:cubicBezTo>
                    <a:pt x="2025" y="620"/>
                    <a:pt x="2120" y="608"/>
                    <a:pt x="2203" y="608"/>
                  </a:cubicBezTo>
                  <a:cubicBezTo>
                    <a:pt x="2298" y="608"/>
                    <a:pt x="2370" y="620"/>
                    <a:pt x="2417" y="632"/>
                  </a:cubicBezTo>
                  <a:cubicBezTo>
                    <a:pt x="2477" y="644"/>
                    <a:pt x="2525" y="656"/>
                    <a:pt x="2560" y="680"/>
                  </a:cubicBezTo>
                  <a:cubicBezTo>
                    <a:pt x="2596" y="703"/>
                    <a:pt x="2620" y="739"/>
                    <a:pt x="2632" y="775"/>
                  </a:cubicBezTo>
                  <a:cubicBezTo>
                    <a:pt x="2644" y="811"/>
                    <a:pt x="2656" y="846"/>
                    <a:pt x="2656" y="882"/>
                  </a:cubicBezTo>
                  <a:cubicBezTo>
                    <a:pt x="2656" y="953"/>
                    <a:pt x="2620" y="1025"/>
                    <a:pt x="2572" y="1096"/>
                  </a:cubicBezTo>
                  <a:cubicBezTo>
                    <a:pt x="2513" y="1168"/>
                    <a:pt x="2453" y="1251"/>
                    <a:pt x="2358" y="1323"/>
                  </a:cubicBezTo>
                  <a:cubicBezTo>
                    <a:pt x="2275" y="1406"/>
                    <a:pt x="2179" y="1477"/>
                    <a:pt x="2072" y="1561"/>
                  </a:cubicBezTo>
                  <a:cubicBezTo>
                    <a:pt x="1965" y="1632"/>
                    <a:pt x="1846" y="1704"/>
                    <a:pt x="1739" y="1775"/>
                  </a:cubicBezTo>
                  <a:cubicBezTo>
                    <a:pt x="1632" y="1846"/>
                    <a:pt x="1525" y="1906"/>
                    <a:pt x="1417" y="1965"/>
                  </a:cubicBezTo>
                  <a:cubicBezTo>
                    <a:pt x="1322" y="2025"/>
                    <a:pt x="1227" y="2073"/>
                    <a:pt x="1155" y="2108"/>
                  </a:cubicBezTo>
                  <a:cubicBezTo>
                    <a:pt x="1132" y="2120"/>
                    <a:pt x="1120" y="2132"/>
                    <a:pt x="1096" y="2144"/>
                  </a:cubicBezTo>
                  <a:lnTo>
                    <a:pt x="1048" y="2144"/>
                  </a:lnTo>
                  <a:cubicBezTo>
                    <a:pt x="1001" y="2144"/>
                    <a:pt x="965" y="2108"/>
                    <a:pt x="953" y="2025"/>
                  </a:cubicBezTo>
                  <a:cubicBezTo>
                    <a:pt x="917" y="1870"/>
                    <a:pt x="870" y="1704"/>
                    <a:pt x="834" y="1549"/>
                  </a:cubicBezTo>
                  <a:cubicBezTo>
                    <a:pt x="786" y="1382"/>
                    <a:pt x="739" y="1215"/>
                    <a:pt x="691" y="1037"/>
                  </a:cubicBezTo>
                  <a:cubicBezTo>
                    <a:pt x="655" y="894"/>
                    <a:pt x="572" y="834"/>
                    <a:pt x="453" y="834"/>
                  </a:cubicBezTo>
                  <a:lnTo>
                    <a:pt x="429" y="834"/>
                  </a:lnTo>
                  <a:cubicBezTo>
                    <a:pt x="417" y="834"/>
                    <a:pt x="405" y="846"/>
                    <a:pt x="382" y="846"/>
                  </a:cubicBezTo>
                  <a:cubicBezTo>
                    <a:pt x="358" y="858"/>
                    <a:pt x="334" y="858"/>
                    <a:pt x="310" y="870"/>
                  </a:cubicBezTo>
                  <a:cubicBezTo>
                    <a:pt x="274" y="882"/>
                    <a:pt x="239" y="894"/>
                    <a:pt x="191" y="906"/>
                  </a:cubicBezTo>
                  <a:cubicBezTo>
                    <a:pt x="60" y="953"/>
                    <a:pt x="1" y="1037"/>
                    <a:pt x="1" y="1156"/>
                  </a:cubicBezTo>
                  <a:lnTo>
                    <a:pt x="1" y="1203"/>
                  </a:lnTo>
                  <a:cubicBezTo>
                    <a:pt x="1" y="1215"/>
                    <a:pt x="12" y="1239"/>
                    <a:pt x="12" y="1263"/>
                  </a:cubicBezTo>
                  <a:cubicBezTo>
                    <a:pt x="131" y="1656"/>
                    <a:pt x="227" y="2049"/>
                    <a:pt x="310" y="2454"/>
                  </a:cubicBezTo>
                  <a:cubicBezTo>
                    <a:pt x="405" y="2847"/>
                    <a:pt x="477" y="3251"/>
                    <a:pt x="536" y="3656"/>
                  </a:cubicBezTo>
                  <a:cubicBezTo>
                    <a:pt x="560" y="3811"/>
                    <a:pt x="632" y="3894"/>
                    <a:pt x="751" y="3894"/>
                  </a:cubicBezTo>
                  <a:cubicBezTo>
                    <a:pt x="774" y="3894"/>
                    <a:pt x="798" y="3882"/>
                    <a:pt x="810" y="3882"/>
                  </a:cubicBezTo>
                  <a:cubicBezTo>
                    <a:pt x="834" y="3882"/>
                    <a:pt x="846" y="3870"/>
                    <a:pt x="870" y="3870"/>
                  </a:cubicBezTo>
                  <a:lnTo>
                    <a:pt x="1024" y="3823"/>
                  </a:lnTo>
                  <a:cubicBezTo>
                    <a:pt x="1167" y="3763"/>
                    <a:pt x="1227" y="3680"/>
                    <a:pt x="1227" y="3549"/>
                  </a:cubicBezTo>
                  <a:cubicBezTo>
                    <a:pt x="1227" y="3525"/>
                    <a:pt x="1227" y="3478"/>
                    <a:pt x="1215" y="3430"/>
                  </a:cubicBezTo>
                  <a:cubicBezTo>
                    <a:pt x="1215" y="3370"/>
                    <a:pt x="1203" y="3311"/>
                    <a:pt x="1191" y="3251"/>
                  </a:cubicBezTo>
                  <a:cubicBezTo>
                    <a:pt x="1179" y="3192"/>
                    <a:pt x="1167" y="3144"/>
                    <a:pt x="1155" y="3085"/>
                  </a:cubicBezTo>
                  <a:cubicBezTo>
                    <a:pt x="1144" y="3025"/>
                    <a:pt x="1144" y="2989"/>
                    <a:pt x="1132" y="2954"/>
                  </a:cubicBezTo>
                  <a:cubicBezTo>
                    <a:pt x="1132" y="2942"/>
                    <a:pt x="1132" y="2930"/>
                    <a:pt x="1132" y="2918"/>
                  </a:cubicBezTo>
                  <a:cubicBezTo>
                    <a:pt x="1120" y="2906"/>
                    <a:pt x="1120" y="2906"/>
                    <a:pt x="1120" y="2894"/>
                  </a:cubicBezTo>
                  <a:cubicBezTo>
                    <a:pt x="1120" y="2870"/>
                    <a:pt x="1132" y="2858"/>
                    <a:pt x="1132" y="2847"/>
                  </a:cubicBezTo>
                  <a:cubicBezTo>
                    <a:pt x="1144" y="2835"/>
                    <a:pt x="1167" y="2835"/>
                    <a:pt x="1179" y="2835"/>
                  </a:cubicBezTo>
                  <a:cubicBezTo>
                    <a:pt x="1203" y="2835"/>
                    <a:pt x="1239" y="2835"/>
                    <a:pt x="1286" y="2847"/>
                  </a:cubicBezTo>
                  <a:cubicBezTo>
                    <a:pt x="1429" y="2894"/>
                    <a:pt x="1584" y="2942"/>
                    <a:pt x="1763" y="3001"/>
                  </a:cubicBezTo>
                  <a:cubicBezTo>
                    <a:pt x="1929" y="3049"/>
                    <a:pt x="2096" y="3108"/>
                    <a:pt x="2275" y="3168"/>
                  </a:cubicBezTo>
                  <a:cubicBezTo>
                    <a:pt x="2453" y="3228"/>
                    <a:pt x="2620" y="3287"/>
                    <a:pt x="2787" y="3347"/>
                  </a:cubicBezTo>
                  <a:cubicBezTo>
                    <a:pt x="2965" y="3406"/>
                    <a:pt x="3120" y="3454"/>
                    <a:pt x="3263" y="3513"/>
                  </a:cubicBezTo>
                  <a:cubicBezTo>
                    <a:pt x="3310" y="3525"/>
                    <a:pt x="3358" y="3537"/>
                    <a:pt x="3394" y="3537"/>
                  </a:cubicBezTo>
                  <a:cubicBezTo>
                    <a:pt x="3489" y="3537"/>
                    <a:pt x="3572" y="3478"/>
                    <a:pt x="3632" y="3382"/>
                  </a:cubicBezTo>
                  <a:cubicBezTo>
                    <a:pt x="3668" y="3347"/>
                    <a:pt x="3691" y="3299"/>
                    <a:pt x="3715" y="3263"/>
                  </a:cubicBezTo>
                  <a:cubicBezTo>
                    <a:pt x="3739" y="3216"/>
                    <a:pt x="3751" y="3168"/>
                    <a:pt x="3751" y="3120"/>
                  </a:cubicBezTo>
                  <a:cubicBezTo>
                    <a:pt x="3751" y="3025"/>
                    <a:pt x="3691" y="2954"/>
                    <a:pt x="3572" y="2906"/>
                  </a:cubicBezTo>
                  <a:cubicBezTo>
                    <a:pt x="3310" y="2823"/>
                    <a:pt x="3049" y="2739"/>
                    <a:pt x="2798" y="2668"/>
                  </a:cubicBezTo>
                  <a:cubicBezTo>
                    <a:pt x="2548" y="2597"/>
                    <a:pt x="2298" y="2513"/>
                    <a:pt x="2060" y="2430"/>
                  </a:cubicBezTo>
                  <a:cubicBezTo>
                    <a:pt x="1989" y="2406"/>
                    <a:pt x="1953" y="2370"/>
                    <a:pt x="1953" y="2323"/>
                  </a:cubicBezTo>
                  <a:cubicBezTo>
                    <a:pt x="1953" y="2287"/>
                    <a:pt x="1977" y="2239"/>
                    <a:pt x="2048" y="2204"/>
                  </a:cubicBezTo>
                  <a:cubicBezTo>
                    <a:pt x="2120" y="2168"/>
                    <a:pt x="2215" y="2120"/>
                    <a:pt x="2298" y="2061"/>
                  </a:cubicBezTo>
                  <a:cubicBezTo>
                    <a:pt x="2394" y="2001"/>
                    <a:pt x="2489" y="1942"/>
                    <a:pt x="2584" y="1870"/>
                  </a:cubicBezTo>
                  <a:cubicBezTo>
                    <a:pt x="2691" y="1799"/>
                    <a:pt x="2775" y="1727"/>
                    <a:pt x="2870" y="1644"/>
                  </a:cubicBezTo>
                  <a:cubicBezTo>
                    <a:pt x="2965" y="1561"/>
                    <a:pt x="3049" y="1477"/>
                    <a:pt x="3120" y="1382"/>
                  </a:cubicBezTo>
                  <a:cubicBezTo>
                    <a:pt x="3191" y="1299"/>
                    <a:pt x="3239" y="1203"/>
                    <a:pt x="3287" y="1096"/>
                  </a:cubicBezTo>
                  <a:cubicBezTo>
                    <a:pt x="3334" y="1001"/>
                    <a:pt x="3346" y="894"/>
                    <a:pt x="3346" y="787"/>
                  </a:cubicBezTo>
                  <a:cubicBezTo>
                    <a:pt x="3346" y="632"/>
                    <a:pt x="3322" y="513"/>
                    <a:pt x="3263" y="406"/>
                  </a:cubicBezTo>
                  <a:cubicBezTo>
                    <a:pt x="3203" y="311"/>
                    <a:pt x="3132" y="227"/>
                    <a:pt x="3037" y="168"/>
                  </a:cubicBezTo>
                  <a:cubicBezTo>
                    <a:pt x="2953" y="108"/>
                    <a:pt x="2846" y="60"/>
                    <a:pt x="2727" y="37"/>
                  </a:cubicBezTo>
                  <a:cubicBezTo>
                    <a:pt x="2620" y="13"/>
                    <a:pt x="2501" y="1"/>
                    <a:pt x="2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3"/>
            <p:cNvSpPr/>
            <p:nvPr/>
          </p:nvSpPr>
          <p:spPr>
            <a:xfrm>
              <a:off x="4604205" y="3606998"/>
              <a:ext cx="32407" cy="132384"/>
            </a:xfrm>
            <a:custGeom>
              <a:avLst/>
              <a:gdLst/>
              <a:ahLst/>
              <a:cxnLst/>
              <a:rect l="l" t="t" r="r" b="b"/>
              <a:pathLst>
                <a:path w="858" h="3505" extrusionOk="0">
                  <a:moveTo>
                    <a:pt x="405" y="1"/>
                  </a:moveTo>
                  <a:cubicBezTo>
                    <a:pt x="358" y="1"/>
                    <a:pt x="298" y="1"/>
                    <a:pt x="251" y="25"/>
                  </a:cubicBezTo>
                  <a:cubicBezTo>
                    <a:pt x="203" y="37"/>
                    <a:pt x="167" y="60"/>
                    <a:pt x="132" y="84"/>
                  </a:cubicBezTo>
                  <a:cubicBezTo>
                    <a:pt x="84" y="108"/>
                    <a:pt x="60" y="132"/>
                    <a:pt x="36" y="168"/>
                  </a:cubicBezTo>
                  <a:cubicBezTo>
                    <a:pt x="12" y="203"/>
                    <a:pt x="1" y="239"/>
                    <a:pt x="1" y="287"/>
                  </a:cubicBezTo>
                  <a:cubicBezTo>
                    <a:pt x="1" y="346"/>
                    <a:pt x="12" y="465"/>
                    <a:pt x="24" y="644"/>
                  </a:cubicBezTo>
                  <a:cubicBezTo>
                    <a:pt x="48" y="822"/>
                    <a:pt x="72" y="1049"/>
                    <a:pt x="96" y="1311"/>
                  </a:cubicBezTo>
                  <a:cubicBezTo>
                    <a:pt x="120" y="1572"/>
                    <a:pt x="132" y="1882"/>
                    <a:pt x="143" y="2215"/>
                  </a:cubicBezTo>
                  <a:cubicBezTo>
                    <a:pt x="167" y="2561"/>
                    <a:pt x="167" y="2918"/>
                    <a:pt x="155" y="3311"/>
                  </a:cubicBezTo>
                  <a:cubicBezTo>
                    <a:pt x="155" y="3370"/>
                    <a:pt x="167" y="3418"/>
                    <a:pt x="203" y="3454"/>
                  </a:cubicBezTo>
                  <a:cubicBezTo>
                    <a:pt x="251" y="3489"/>
                    <a:pt x="298" y="3501"/>
                    <a:pt x="370" y="3501"/>
                  </a:cubicBezTo>
                  <a:cubicBezTo>
                    <a:pt x="395" y="3503"/>
                    <a:pt x="420" y="3504"/>
                    <a:pt x="444" y="3504"/>
                  </a:cubicBezTo>
                  <a:cubicBezTo>
                    <a:pt x="563" y="3504"/>
                    <a:pt x="657" y="3479"/>
                    <a:pt x="727" y="3430"/>
                  </a:cubicBezTo>
                  <a:cubicBezTo>
                    <a:pt x="810" y="3382"/>
                    <a:pt x="846" y="3299"/>
                    <a:pt x="846" y="3180"/>
                  </a:cubicBezTo>
                  <a:cubicBezTo>
                    <a:pt x="858" y="2977"/>
                    <a:pt x="858" y="2763"/>
                    <a:pt x="858" y="2537"/>
                  </a:cubicBezTo>
                  <a:cubicBezTo>
                    <a:pt x="858" y="2311"/>
                    <a:pt x="858" y="2084"/>
                    <a:pt x="846" y="1846"/>
                  </a:cubicBezTo>
                  <a:cubicBezTo>
                    <a:pt x="834" y="1596"/>
                    <a:pt x="822" y="1346"/>
                    <a:pt x="798" y="1072"/>
                  </a:cubicBezTo>
                  <a:cubicBezTo>
                    <a:pt x="786" y="810"/>
                    <a:pt x="763" y="525"/>
                    <a:pt x="727" y="215"/>
                  </a:cubicBezTo>
                  <a:cubicBezTo>
                    <a:pt x="715" y="144"/>
                    <a:pt x="691" y="96"/>
                    <a:pt x="644" y="60"/>
                  </a:cubicBezTo>
                  <a:cubicBezTo>
                    <a:pt x="596" y="25"/>
                    <a:pt x="513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3"/>
            <p:cNvSpPr/>
            <p:nvPr/>
          </p:nvSpPr>
          <p:spPr>
            <a:xfrm>
              <a:off x="4657273" y="3624561"/>
              <a:ext cx="165093" cy="127814"/>
            </a:xfrm>
            <a:custGeom>
              <a:avLst/>
              <a:gdLst/>
              <a:ahLst/>
              <a:cxnLst/>
              <a:rect l="l" t="t" r="r" b="b"/>
              <a:pathLst>
                <a:path w="4371" h="3384" extrusionOk="0">
                  <a:moveTo>
                    <a:pt x="4025" y="0"/>
                  </a:moveTo>
                  <a:cubicBezTo>
                    <a:pt x="3989" y="0"/>
                    <a:pt x="3953" y="0"/>
                    <a:pt x="3906" y="12"/>
                  </a:cubicBezTo>
                  <a:cubicBezTo>
                    <a:pt x="3751" y="36"/>
                    <a:pt x="3584" y="60"/>
                    <a:pt x="3406" y="84"/>
                  </a:cubicBezTo>
                  <a:cubicBezTo>
                    <a:pt x="3227" y="119"/>
                    <a:pt x="3037" y="143"/>
                    <a:pt x="2846" y="167"/>
                  </a:cubicBezTo>
                  <a:cubicBezTo>
                    <a:pt x="2656" y="191"/>
                    <a:pt x="2465" y="215"/>
                    <a:pt x="2275" y="226"/>
                  </a:cubicBezTo>
                  <a:cubicBezTo>
                    <a:pt x="2096" y="250"/>
                    <a:pt x="1929" y="262"/>
                    <a:pt x="1775" y="286"/>
                  </a:cubicBezTo>
                  <a:cubicBezTo>
                    <a:pt x="1620" y="298"/>
                    <a:pt x="1489" y="310"/>
                    <a:pt x="1382" y="310"/>
                  </a:cubicBezTo>
                  <a:cubicBezTo>
                    <a:pt x="1274" y="322"/>
                    <a:pt x="1191" y="322"/>
                    <a:pt x="1155" y="322"/>
                  </a:cubicBezTo>
                  <a:cubicBezTo>
                    <a:pt x="1144" y="322"/>
                    <a:pt x="1120" y="310"/>
                    <a:pt x="1096" y="298"/>
                  </a:cubicBezTo>
                  <a:cubicBezTo>
                    <a:pt x="1084" y="286"/>
                    <a:pt x="1060" y="274"/>
                    <a:pt x="1036" y="262"/>
                  </a:cubicBezTo>
                  <a:cubicBezTo>
                    <a:pt x="1013" y="250"/>
                    <a:pt x="989" y="238"/>
                    <a:pt x="965" y="226"/>
                  </a:cubicBezTo>
                  <a:cubicBezTo>
                    <a:pt x="929" y="215"/>
                    <a:pt x="893" y="203"/>
                    <a:pt x="846" y="203"/>
                  </a:cubicBezTo>
                  <a:cubicBezTo>
                    <a:pt x="727" y="203"/>
                    <a:pt x="632" y="203"/>
                    <a:pt x="560" y="238"/>
                  </a:cubicBezTo>
                  <a:cubicBezTo>
                    <a:pt x="489" y="262"/>
                    <a:pt x="429" y="298"/>
                    <a:pt x="382" y="345"/>
                  </a:cubicBezTo>
                  <a:cubicBezTo>
                    <a:pt x="346" y="393"/>
                    <a:pt x="310" y="441"/>
                    <a:pt x="298" y="500"/>
                  </a:cubicBezTo>
                  <a:cubicBezTo>
                    <a:pt x="286" y="548"/>
                    <a:pt x="274" y="596"/>
                    <a:pt x="274" y="643"/>
                  </a:cubicBezTo>
                  <a:cubicBezTo>
                    <a:pt x="262" y="691"/>
                    <a:pt x="274" y="726"/>
                    <a:pt x="274" y="762"/>
                  </a:cubicBezTo>
                  <a:cubicBezTo>
                    <a:pt x="286" y="798"/>
                    <a:pt x="298" y="822"/>
                    <a:pt x="310" y="857"/>
                  </a:cubicBezTo>
                  <a:cubicBezTo>
                    <a:pt x="322" y="881"/>
                    <a:pt x="334" y="905"/>
                    <a:pt x="346" y="917"/>
                  </a:cubicBezTo>
                  <a:cubicBezTo>
                    <a:pt x="358" y="941"/>
                    <a:pt x="370" y="965"/>
                    <a:pt x="370" y="988"/>
                  </a:cubicBezTo>
                  <a:cubicBezTo>
                    <a:pt x="370" y="1096"/>
                    <a:pt x="370" y="1191"/>
                    <a:pt x="358" y="1274"/>
                  </a:cubicBezTo>
                  <a:cubicBezTo>
                    <a:pt x="358" y="1358"/>
                    <a:pt x="358" y="1441"/>
                    <a:pt x="358" y="1512"/>
                  </a:cubicBezTo>
                  <a:cubicBezTo>
                    <a:pt x="346" y="1536"/>
                    <a:pt x="346" y="1560"/>
                    <a:pt x="322" y="1572"/>
                  </a:cubicBezTo>
                  <a:cubicBezTo>
                    <a:pt x="310" y="1584"/>
                    <a:pt x="286" y="1596"/>
                    <a:pt x="262" y="1608"/>
                  </a:cubicBezTo>
                  <a:cubicBezTo>
                    <a:pt x="179" y="1631"/>
                    <a:pt x="120" y="1679"/>
                    <a:pt x="72" y="1727"/>
                  </a:cubicBezTo>
                  <a:cubicBezTo>
                    <a:pt x="36" y="1774"/>
                    <a:pt x="12" y="1834"/>
                    <a:pt x="12" y="1893"/>
                  </a:cubicBezTo>
                  <a:cubicBezTo>
                    <a:pt x="1" y="1977"/>
                    <a:pt x="24" y="2048"/>
                    <a:pt x="60" y="2108"/>
                  </a:cubicBezTo>
                  <a:cubicBezTo>
                    <a:pt x="108" y="2167"/>
                    <a:pt x="167" y="2191"/>
                    <a:pt x="227" y="2203"/>
                  </a:cubicBezTo>
                  <a:lnTo>
                    <a:pt x="262" y="2203"/>
                  </a:lnTo>
                  <a:lnTo>
                    <a:pt x="310" y="2191"/>
                  </a:lnTo>
                  <a:lnTo>
                    <a:pt x="393" y="2191"/>
                  </a:lnTo>
                  <a:cubicBezTo>
                    <a:pt x="429" y="2191"/>
                    <a:pt x="453" y="2215"/>
                    <a:pt x="477" y="2274"/>
                  </a:cubicBezTo>
                  <a:cubicBezTo>
                    <a:pt x="536" y="2453"/>
                    <a:pt x="632" y="2608"/>
                    <a:pt x="751" y="2739"/>
                  </a:cubicBezTo>
                  <a:cubicBezTo>
                    <a:pt x="870" y="2870"/>
                    <a:pt x="1001" y="2977"/>
                    <a:pt x="1167" y="3072"/>
                  </a:cubicBezTo>
                  <a:cubicBezTo>
                    <a:pt x="1334" y="3155"/>
                    <a:pt x="1525" y="3227"/>
                    <a:pt x="1739" y="3274"/>
                  </a:cubicBezTo>
                  <a:cubicBezTo>
                    <a:pt x="1953" y="3322"/>
                    <a:pt x="2191" y="3358"/>
                    <a:pt x="2453" y="3370"/>
                  </a:cubicBezTo>
                  <a:cubicBezTo>
                    <a:pt x="2549" y="3380"/>
                    <a:pt x="2642" y="3383"/>
                    <a:pt x="2735" y="3383"/>
                  </a:cubicBezTo>
                  <a:cubicBezTo>
                    <a:pt x="2863" y="3383"/>
                    <a:pt x="2989" y="3377"/>
                    <a:pt x="3120" y="3370"/>
                  </a:cubicBezTo>
                  <a:cubicBezTo>
                    <a:pt x="3346" y="3346"/>
                    <a:pt x="3549" y="3310"/>
                    <a:pt x="3727" y="3251"/>
                  </a:cubicBezTo>
                  <a:cubicBezTo>
                    <a:pt x="3906" y="3191"/>
                    <a:pt x="4049" y="3108"/>
                    <a:pt x="4168" y="3012"/>
                  </a:cubicBezTo>
                  <a:cubicBezTo>
                    <a:pt x="4287" y="2905"/>
                    <a:pt x="4346" y="2786"/>
                    <a:pt x="4358" y="2631"/>
                  </a:cubicBezTo>
                  <a:cubicBezTo>
                    <a:pt x="4370" y="2572"/>
                    <a:pt x="4358" y="2524"/>
                    <a:pt x="4334" y="2465"/>
                  </a:cubicBezTo>
                  <a:cubicBezTo>
                    <a:pt x="4322" y="2405"/>
                    <a:pt x="4299" y="2358"/>
                    <a:pt x="4251" y="2322"/>
                  </a:cubicBezTo>
                  <a:cubicBezTo>
                    <a:pt x="4215" y="2274"/>
                    <a:pt x="4180" y="2239"/>
                    <a:pt x="4120" y="2203"/>
                  </a:cubicBezTo>
                  <a:cubicBezTo>
                    <a:pt x="4072" y="2179"/>
                    <a:pt x="4013" y="2155"/>
                    <a:pt x="3953" y="2155"/>
                  </a:cubicBezTo>
                  <a:cubicBezTo>
                    <a:pt x="3894" y="2155"/>
                    <a:pt x="3846" y="2155"/>
                    <a:pt x="3787" y="2179"/>
                  </a:cubicBezTo>
                  <a:cubicBezTo>
                    <a:pt x="3739" y="2191"/>
                    <a:pt x="3691" y="2215"/>
                    <a:pt x="3656" y="2250"/>
                  </a:cubicBezTo>
                  <a:cubicBezTo>
                    <a:pt x="3608" y="2286"/>
                    <a:pt x="3572" y="2322"/>
                    <a:pt x="3549" y="2370"/>
                  </a:cubicBezTo>
                  <a:cubicBezTo>
                    <a:pt x="3525" y="2405"/>
                    <a:pt x="3501" y="2453"/>
                    <a:pt x="3501" y="2489"/>
                  </a:cubicBezTo>
                  <a:cubicBezTo>
                    <a:pt x="3501" y="2524"/>
                    <a:pt x="3501" y="2560"/>
                    <a:pt x="3525" y="2584"/>
                  </a:cubicBezTo>
                  <a:cubicBezTo>
                    <a:pt x="3537" y="2608"/>
                    <a:pt x="3549" y="2643"/>
                    <a:pt x="3537" y="2667"/>
                  </a:cubicBezTo>
                  <a:cubicBezTo>
                    <a:pt x="3537" y="2691"/>
                    <a:pt x="3513" y="2715"/>
                    <a:pt x="3477" y="2727"/>
                  </a:cubicBezTo>
                  <a:cubicBezTo>
                    <a:pt x="3430" y="2751"/>
                    <a:pt x="3382" y="2762"/>
                    <a:pt x="3310" y="2762"/>
                  </a:cubicBezTo>
                  <a:cubicBezTo>
                    <a:pt x="3251" y="2774"/>
                    <a:pt x="3179" y="2774"/>
                    <a:pt x="3096" y="2774"/>
                  </a:cubicBezTo>
                  <a:cubicBezTo>
                    <a:pt x="3013" y="2786"/>
                    <a:pt x="2941" y="2786"/>
                    <a:pt x="2858" y="2786"/>
                  </a:cubicBezTo>
                  <a:cubicBezTo>
                    <a:pt x="2787" y="2774"/>
                    <a:pt x="2715" y="2774"/>
                    <a:pt x="2656" y="2774"/>
                  </a:cubicBezTo>
                  <a:lnTo>
                    <a:pt x="2513" y="2762"/>
                  </a:lnTo>
                  <a:cubicBezTo>
                    <a:pt x="2429" y="2751"/>
                    <a:pt x="2346" y="2739"/>
                    <a:pt x="2251" y="2727"/>
                  </a:cubicBezTo>
                  <a:cubicBezTo>
                    <a:pt x="2156" y="2715"/>
                    <a:pt x="2072" y="2691"/>
                    <a:pt x="1977" y="2667"/>
                  </a:cubicBezTo>
                  <a:cubicBezTo>
                    <a:pt x="1882" y="2643"/>
                    <a:pt x="1786" y="2608"/>
                    <a:pt x="1703" y="2572"/>
                  </a:cubicBezTo>
                  <a:cubicBezTo>
                    <a:pt x="1608" y="2536"/>
                    <a:pt x="1536" y="2501"/>
                    <a:pt x="1465" y="2453"/>
                  </a:cubicBezTo>
                  <a:cubicBezTo>
                    <a:pt x="1394" y="2417"/>
                    <a:pt x="1346" y="2370"/>
                    <a:pt x="1298" y="2322"/>
                  </a:cubicBezTo>
                  <a:cubicBezTo>
                    <a:pt x="1251" y="2286"/>
                    <a:pt x="1239" y="2239"/>
                    <a:pt x="1239" y="2179"/>
                  </a:cubicBezTo>
                  <a:cubicBezTo>
                    <a:pt x="1239" y="2167"/>
                    <a:pt x="1239" y="2155"/>
                    <a:pt x="1251" y="2155"/>
                  </a:cubicBezTo>
                  <a:cubicBezTo>
                    <a:pt x="1263" y="2143"/>
                    <a:pt x="1310" y="2131"/>
                    <a:pt x="1370" y="2120"/>
                  </a:cubicBezTo>
                  <a:cubicBezTo>
                    <a:pt x="1429" y="2108"/>
                    <a:pt x="1525" y="2096"/>
                    <a:pt x="1632" y="2084"/>
                  </a:cubicBezTo>
                  <a:cubicBezTo>
                    <a:pt x="1739" y="2060"/>
                    <a:pt x="1858" y="2036"/>
                    <a:pt x="1989" y="2024"/>
                  </a:cubicBezTo>
                  <a:cubicBezTo>
                    <a:pt x="2108" y="2000"/>
                    <a:pt x="2239" y="1977"/>
                    <a:pt x="2370" y="1953"/>
                  </a:cubicBezTo>
                  <a:cubicBezTo>
                    <a:pt x="2501" y="1941"/>
                    <a:pt x="2620" y="1917"/>
                    <a:pt x="2727" y="1905"/>
                  </a:cubicBezTo>
                  <a:cubicBezTo>
                    <a:pt x="2846" y="1881"/>
                    <a:pt x="2941" y="1869"/>
                    <a:pt x="3025" y="1858"/>
                  </a:cubicBezTo>
                  <a:cubicBezTo>
                    <a:pt x="3108" y="1834"/>
                    <a:pt x="3156" y="1822"/>
                    <a:pt x="3191" y="1822"/>
                  </a:cubicBezTo>
                  <a:cubicBezTo>
                    <a:pt x="3287" y="1798"/>
                    <a:pt x="3358" y="1762"/>
                    <a:pt x="3406" y="1715"/>
                  </a:cubicBezTo>
                  <a:cubicBezTo>
                    <a:pt x="3453" y="1655"/>
                    <a:pt x="3477" y="1596"/>
                    <a:pt x="3477" y="1536"/>
                  </a:cubicBezTo>
                  <a:cubicBezTo>
                    <a:pt x="3477" y="1524"/>
                    <a:pt x="3477" y="1512"/>
                    <a:pt x="3477" y="1500"/>
                  </a:cubicBezTo>
                  <a:cubicBezTo>
                    <a:pt x="3477" y="1488"/>
                    <a:pt x="3477" y="1488"/>
                    <a:pt x="3477" y="1477"/>
                  </a:cubicBezTo>
                  <a:cubicBezTo>
                    <a:pt x="3465" y="1405"/>
                    <a:pt x="3453" y="1346"/>
                    <a:pt x="3418" y="1298"/>
                  </a:cubicBezTo>
                  <a:cubicBezTo>
                    <a:pt x="3394" y="1250"/>
                    <a:pt x="3346" y="1215"/>
                    <a:pt x="3287" y="1215"/>
                  </a:cubicBezTo>
                  <a:cubicBezTo>
                    <a:pt x="3239" y="1215"/>
                    <a:pt x="3168" y="1215"/>
                    <a:pt x="3060" y="1238"/>
                  </a:cubicBezTo>
                  <a:cubicBezTo>
                    <a:pt x="2953" y="1250"/>
                    <a:pt x="2822" y="1274"/>
                    <a:pt x="2679" y="1298"/>
                  </a:cubicBezTo>
                  <a:cubicBezTo>
                    <a:pt x="2537" y="1322"/>
                    <a:pt x="2394" y="1346"/>
                    <a:pt x="2227" y="1369"/>
                  </a:cubicBezTo>
                  <a:cubicBezTo>
                    <a:pt x="2072" y="1405"/>
                    <a:pt x="1917" y="1429"/>
                    <a:pt x="1775" y="1453"/>
                  </a:cubicBezTo>
                  <a:cubicBezTo>
                    <a:pt x="1632" y="1477"/>
                    <a:pt x="1501" y="1488"/>
                    <a:pt x="1382" y="1500"/>
                  </a:cubicBezTo>
                  <a:cubicBezTo>
                    <a:pt x="1274" y="1524"/>
                    <a:pt x="1191" y="1524"/>
                    <a:pt x="1132" y="1524"/>
                  </a:cubicBezTo>
                  <a:cubicBezTo>
                    <a:pt x="1108" y="1524"/>
                    <a:pt x="1096" y="1512"/>
                    <a:pt x="1084" y="1488"/>
                  </a:cubicBezTo>
                  <a:cubicBezTo>
                    <a:pt x="1072" y="1465"/>
                    <a:pt x="1060" y="1441"/>
                    <a:pt x="1048" y="1405"/>
                  </a:cubicBezTo>
                  <a:cubicBezTo>
                    <a:pt x="1048" y="1369"/>
                    <a:pt x="1048" y="1334"/>
                    <a:pt x="1048" y="1286"/>
                  </a:cubicBezTo>
                  <a:cubicBezTo>
                    <a:pt x="1048" y="1250"/>
                    <a:pt x="1048" y="1215"/>
                    <a:pt x="1048" y="1167"/>
                  </a:cubicBezTo>
                  <a:lnTo>
                    <a:pt x="1060" y="1036"/>
                  </a:lnTo>
                  <a:cubicBezTo>
                    <a:pt x="1060" y="1000"/>
                    <a:pt x="1072" y="977"/>
                    <a:pt x="1084" y="965"/>
                  </a:cubicBezTo>
                  <a:cubicBezTo>
                    <a:pt x="1108" y="941"/>
                    <a:pt x="1132" y="929"/>
                    <a:pt x="1155" y="929"/>
                  </a:cubicBezTo>
                  <a:cubicBezTo>
                    <a:pt x="1394" y="917"/>
                    <a:pt x="1620" y="893"/>
                    <a:pt x="1858" y="881"/>
                  </a:cubicBezTo>
                  <a:cubicBezTo>
                    <a:pt x="2096" y="869"/>
                    <a:pt x="2322" y="846"/>
                    <a:pt x="2560" y="822"/>
                  </a:cubicBezTo>
                  <a:cubicBezTo>
                    <a:pt x="2787" y="798"/>
                    <a:pt x="3025" y="762"/>
                    <a:pt x="3251" y="738"/>
                  </a:cubicBezTo>
                  <a:cubicBezTo>
                    <a:pt x="3477" y="703"/>
                    <a:pt x="3703" y="655"/>
                    <a:pt x="3930" y="607"/>
                  </a:cubicBezTo>
                  <a:cubicBezTo>
                    <a:pt x="4025" y="584"/>
                    <a:pt x="4096" y="548"/>
                    <a:pt x="4132" y="500"/>
                  </a:cubicBezTo>
                  <a:cubicBezTo>
                    <a:pt x="4180" y="453"/>
                    <a:pt x="4203" y="405"/>
                    <a:pt x="4203" y="345"/>
                  </a:cubicBezTo>
                  <a:cubicBezTo>
                    <a:pt x="4215" y="310"/>
                    <a:pt x="4215" y="274"/>
                    <a:pt x="4203" y="226"/>
                  </a:cubicBezTo>
                  <a:cubicBezTo>
                    <a:pt x="4203" y="191"/>
                    <a:pt x="4203" y="155"/>
                    <a:pt x="4192" y="119"/>
                  </a:cubicBezTo>
                  <a:cubicBezTo>
                    <a:pt x="4180" y="95"/>
                    <a:pt x="4156" y="60"/>
                    <a:pt x="4132" y="36"/>
                  </a:cubicBezTo>
                  <a:cubicBezTo>
                    <a:pt x="4108" y="12"/>
                    <a:pt x="4072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3"/>
            <p:cNvSpPr/>
            <p:nvPr/>
          </p:nvSpPr>
          <p:spPr>
            <a:xfrm>
              <a:off x="4828601" y="3632644"/>
              <a:ext cx="147114" cy="123055"/>
            </a:xfrm>
            <a:custGeom>
              <a:avLst/>
              <a:gdLst/>
              <a:ahLst/>
              <a:cxnLst/>
              <a:rect l="l" t="t" r="r" b="b"/>
              <a:pathLst>
                <a:path w="3895" h="3258" extrusionOk="0">
                  <a:moveTo>
                    <a:pt x="3513" y="1"/>
                  </a:moveTo>
                  <a:cubicBezTo>
                    <a:pt x="3489" y="1"/>
                    <a:pt x="3442" y="1"/>
                    <a:pt x="3382" y="12"/>
                  </a:cubicBezTo>
                  <a:cubicBezTo>
                    <a:pt x="3335" y="12"/>
                    <a:pt x="3287" y="24"/>
                    <a:pt x="3227" y="48"/>
                  </a:cubicBezTo>
                  <a:cubicBezTo>
                    <a:pt x="3180" y="72"/>
                    <a:pt x="3144" y="96"/>
                    <a:pt x="3096" y="143"/>
                  </a:cubicBezTo>
                  <a:cubicBezTo>
                    <a:pt x="3061" y="179"/>
                    <a:pt x="3037" y="215"/>
                    <a:pt x="3037" y="274"/>
                  </a:cubicBezTo>
                  <a:cubicBezTo>
                    <a:pt x="3025" y="298"/>
                    <a:pt x="3025" y="334"/>
                    <a:pt x="3037" y="358"/>
                  </a:cubicBezTo>
                  <a:cubicBezTo>
                    <a:pt x="3049" y="382"/>
                    <a:pt x="3049" y="417"/>
                    <a:pt x="3061" y="441"/>
                  </a:cubicBezTo>
                  <a:cubicBezTo>
                    <a:pt x="3096" y="572"/>
                    <a:pt x="3132" y="715"/>
                    <a:pt x="3144" y="870"/>
                  </a:cubicBezTo>
                  <a:cubicBezTo>
                    <a:pt x="3168" y="1024"/>
                    <a:pt x="3192" y="1179"/>
                    <a:pt x="3192" y="1334"/>
                  </a:cubicBezTo>
                  <a:cubicBezTo>
                    <a:pt x="3204" y="1489"/>
                    <a:pt x="3204" y="1632"/>
                    <a:pt x="3204" y="1763"/>
                  </a:cubicBezTo>
                  <a:cubicBezTo>
                    <a:pt x="3204" y="1894"/>
                    <a:pt x="3204" y="2013"/>
                    <a:pt x="3192" y="2096"/>
                  </a:cubicBezTo>
                  <a:cubicBezTo>
                    <a:pt x="3180" y="2227"/>
                    <a:pt x="3156" y="2310"/>
                    <a:pt x="3132" y="2358"/>
                  </a:cubicBezTo>
                  <a:cubicBezTo>
                    <a:pt x="3102" y="2408"/>
                    <a:pt x="3073" y="2432"/>
                    <a:pt x="3029" y="2432"/>
                  </a:cubicBezTo>
                  <a:cubicBezTo>
                    <a:pt x="3020" y="2432"/>
                    <a:pt x="3011" y="2431"/>
                    <a:pt x="3001" y="2429"/>
                  </a:cubicBezTo>
                  <a:cubicBezTo>
                    <a:pt x="2930" y="2417"/>
                    <a:pt x="2858" y="2394"/>
                    <a:pt x="2787" y="2346"/>
                  </a:cubicBezTo>
                  <a:cubicBezTo>
                    <a:pt x="2727" y="2298"/>
                    <a:pt x="2656" y="2239"/>
                    <a:pt x="2584" y="2179"/>
                  </a:cubicBezTo>
                  <a:cubicBezTo>
                    <a:pt x="2525" y="2108"/>
                    <a:pt x="2465" y="2048"/>
                    <a:pt x="2394" y="1977"/>
                  </a:cubicBezTo>
                  <a:cubicBezTo>
                    <a:pt x="2334" y="1906"/>
                    <a:pt x="2287" y="1834"/>
                    <a:pt x="2239" y="1786"/>
                  </a:cubicBezTo>
                  <a:cubicBezTo>
                    <a:pt x="2132" y="1667"/>
                    <a:pt x="2025" y="1548"/>
                    <a:pt x="1918" y="1417"/>
                  </a:cubicBezTo>
                  <a:lnTo>
                    <a:pt x="1620" y="1036"/>
                  </a:lnTo>
                  <a:cubicBezTo>
                    <a:pt x="1513" y="905"/>
                    <a:pt x="1418" y="786"/>
                    <a:pt x="1334" y="679"/>
                  </a:cubicBezTo>
                  <a:cubicBezTo>
                    <a:pt x="1239" y="560"/>
                    <a:pt x="1144" y="453"/>
                    <a:pt x="1060" y="370"/>
                  </a:cubicBezTo>
                  <a:cubicBezTo>
                    <a:pt x="977" y="274"/>
                    <a:pt x="906" y="203"/>
                    <a:pt x="822" y="155"/>
                  </a:cubicBezTo>
                  <a:cubicBezTo>
                    <a:pt x="751" y="96"/>
                    <a:pt x="679" y="60"/>
                    <a:pt x="620" y="60"/>
                  </a:cubicBezTo>
                  <a:cubicBezTo>
                    <a:pt x="580" y="55"/>
                    <a:pt x="547" y="52"/>
                    <a:pt x="517" y="52"/>
                  </a:cubicBezTo>
                  <a:cubicBezTo>
                    <a:pt x="475" y="52"/>
                    <a:pt x="440" y="58"/>
                    <a:pt x="406" y="72"/>
                  </a:cubicBezTo>
                  <a:cubicBezTo>
                    <a:pt x="358" y="96"/>
                    <a:pt x="310" y="120"/>
                    <a:pt x="275" y="167"/>
                  </a:cubicBezTo>
                  <a:cubicBezTo>
                    <a:pt x="239" y="203"/>
                    <a:pt x="215" y="251"/>
                    <a:pt x="203" y="310"/>
                  </a:cubicBezTo>
                  <a:cubicBezTo>
                    <a:pt x="179" y="370"/>
                    <a:pt x="167" y="441"/>
                    <a:pt x="167" y="501"/>
                  </a:cubicBezTo>
                  <a:cubicBezTo>
                    <a:pt x="156" y="584"/>
                    <a:pt x="144" y="679"/>
                    <a:pt x="132" y="786"/>
                  </a:cubicBezTo>
                  <a:cubicBezTo>
                    <a:pt x="120" y="893"/>
                    <a:pt x="108" y="1024"/>
                    <a:pt x="96" y="1155"/>
                  </a:cubicBezTo>
                  <a:cubicBezTo>
                    <a:pt x="84" y="1286"/>
                    <a:pt x="72" y="1417"/>
                    <a:pt x="72" y="1560"/>
                  </a:cubicBezTo>
                  <a:lnTo>
                    <a:pt x="37" y="1989"/>
                  </a:lnTo>
                  <a:cubicBezTo>
                    <a:pt x="25" y="2132"/>
                    <a:pt x="25" y="2263"/>
                    <a:pt x="13" y="2394"/>
                  </a:cubicBezTo>
                  <a:cubicBezTo>
                    <a:pt x="13" y="2525"/>
                    <a:pt x="13" y="2644"/>
                    <a:pt x="1" y="2751"/>
                  </a:cubicBezTo>
                  <a:cubicBezTo>
                    <a:pt x="1" y="2834"/>
                    <a:pt x="25" y="2906"/>
                    <a:pt x="72" y="2953"/>
                  </a:cubicBezTo>
                  <a:cubicBezTo>
                    <a:pt x="132" y="2989"/>
                    <a:pt x="179" y="3025"/>
                    <a:pt x="251" y="3025"/>
                  </a:cubicBezTo>
                  <a:cubicBezTo>
                    <a:pt x="278" y="3027"/>
                    <a:pt x="304" y="3029"/>
                    <a:pt x="329" y="3029"/>
                  </a:cubicBezTo>
                  <a:cubicBezTo>
                    <a:pt x="417" y="3029"/>
                    <a:pt x="496" y="3011"/>
                    <a:pt x="560" y="2965"/>
                  </a:cubicBezTo>
                  <a:cubicBezTo>
                    <a:pt x="644" y="2906"/>
                    <a:pt x="691" y="2822"/>
                    <a:pt x="715" y="2703"/>
                  </a:cubicBezTo>
                  <a:cubicBezTo>
                    <a:pt x="727" y="2608"/>
                    <a:pt x="727" y="2513"/>
                    <a:pt x="727" y="2406"/>
                  </a:cubicBezTo>
                  <a:cubicBezTo>
                    <a:pt x="739" y="2298"/>
                    <a:pt x="739" y="2203"/>
                    <a:pt x="739" y="2096"/>
                  </a:cubicBezTo>
                  <a:cubicBezTo>
                    <a:pt x="739" y="1989"/>
                    <a:pt x="739" y="1894"/>
                    <a:pt x="739" y="1786"/>
                  </a:cubicBezTo>
                  <a:cubicBezTo>
                    <a:pt x="739" y="1691"/>
                    <a:pt x="751" y="1596"/>
                    <a:pt x="763" y="1501"/>
                  </a:cubicBezTo>
                  <a:cubicBezTo>
                    <a:pt x="763" y="1453"/>
                    <a:pt x="775" y="1417"/>
                    <a:pt x="799" y="1394"/>
                  </a:cubicBezTo>
                  <a:cubicBezTo>
                    <a:pt x="816" y="1376"/>
                    <a:pt x="833" y="1365"/>
                    <a:pt x="855" y="1365"/>
                  </a:cubicBezTo>
                  <a:cubicBezTo>
                    <a:pt x="864" y="1365"/>
                    <a:pt x="872" y="1367"/>
                    <a:pt x="882" y="1370"/>
                  </a:cubicBezTo>
                  <a:cubicBezTo>
                    <a:pt x="918" y="1370"/>
                    <a:pt x="953" y="1394"/>
                    <a:pt x="989" y="1441"/>
                  </a:cubicBezTo>
                  <a:cubicBezTo>
                    <a:pt x="1084" y="1548"/>
                    <a:pt x="1180" y="1667"/>
                    <a:pt x="1287" y="1798"/>
                  </a:cubicBezTo>
                  <a:cubicBezTo>
                    <a:pt x="1394" y="1929"/>
                    <a:pt x="1501" y="2060"/>
                    <a:pt x="1608" y="2191"/>
                  </a:cubicBezTo>
                  <a:cubicBezTo>
                    <a:pt x="1727" y="2322"/>
                    <a:pt x="1846" y="2441"/>
                    <a:pt x="1965" y="2560"/>
                  </a:cubicBezTo>
                  <a:cubicBezTo>
                    <a:pt x="2084" y="2691"/>
                    <a:pt x="2203" y="2798"/>
                    <a:pt x="2323" y="2894"/>
                  </a:cubicBezTo>
                  <a:cubicBezTo>
                    <a:pt x="2453" y="2989"/>
                    <a:pt x="2573" y="3072"/>
                    <a:pt x="2692" y="3132"/>
                  </a:cubicBezTo>
                  <a:cubicBezTo>
                    <a:pt x="2811" y="3203"/>
                    <a:pt x="2930" y="3239"/>
                    <a:pt x="3049" y="3251"/>
                  </a:cubicBezTo>
                  <a:cubicBezTo>
                    <a:pt x="3096" y="3255"/>
                    <a:pt x="3141" y="3258"/>
                    <a:pt x="3184" y="3258"/>
                  </a:cubicBezTo>
                  <a:cubicBezTo>
                    <a:pt x="3268" y="3258"/>
                    <a:pt x="3342" y="3247"/>
                    <a:pt x="3406" y="3215"/>
                  </a:cubicBezTo>
                  <a:cubicBezTo>
                    <a:pt x="3501" y="3179"/>
                    <a:pt x="3573" y="3120"/>
                    <a:pt x="3632" y="3025"/>
                  </a:cubicBezTo>
                  <a:cubicBezTo>
                    <a:pt x="3692" y="2941"/>
                    <a:pt x="3739" y="2834"/>
                    <a:pt x="3763" y="2691"/>
                  </a:cubicBezTo>
                  <a:cubicBezTo>
                    <a:pt x="3799" y="2560"/>
                    <a:pt x="3823" y="2394"/>
                    <a:pt x="3847" y="2215"/>
                  </a:cubicBezTo>
                  <a:cubicBezTo>
                    <a:pt x="3858" y="2120"/>
                    <a:pt x="3870" y="2001"/>
                    <a:pt x="3870" y="1858"/>
                  </a:cubicBezTo>
                  <a:cubicBezTo>
                    <a:pt x="3882" y="1715"/>
                    <a:pt x="3894" y="1560"/>
                    <a:pt x="3894" y="1394"/>
                  </a:cubicBezTo>
                  <a:cubicBezTo>
                    <a:pt x="3894" y="1239"/>
                    <a:pt x="3882" y="1072"/>
                    <a:pt x="3870" y="917"/>
                  </a:cubicBezTo>
                  <a:cubicBezTo>
                    <a:pt x="3870" y="751"/>
                    <a:pt x="3847" y="608"/>
                    <a:pt x="3811" y="477"/>
                  </a:cubicBezTo>
                  <a:cubicBezTo>
                    <a:pt x="3787" y="334"/>
                    <a:pt x="3751" y="227"/>
                    <a:pt x="3704" y="143"/>
                  </a:cubicBezTo>
                  <a:cubicBezTo>
                    <a:pt x="3656" y="60"/>
                    <a:pt x="3596" y="12"/>
                    <a:pt x="3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3"/>
            <p:cNvSpPr/>
            <p:nvPr/>
          </p:nvSpPr>
          <p:spPr>
            <a:xfrm>
              <a:off x="4981081" y="3648546"/>
              <a:ext cx="174044" cy="141864"/>
            </a:xfrm>
            <a:custGeom>
              <a:avLst/>
              <a:gdLst/>
              <a:ahLst/>
              <a:cxnLst/>
              <a:rect l="l" t="t" r="r" b="b"/>
              <a:pathLst>
                <a:path w="4608" h="3756" extrusionOk="0">
                  <a:moveTo>
                    <a:pt x="1573" y="767"/>
                  </a:moveTo>
                  <a:cubicBezTo>
                    <a:pt x="1583" y="767"/>
                    <a:pt x="1595" y="768"/>
                    <a:pt x="1607" y="770"/>
                  </a:cubicBezTo>
                  <a:cubicBezTo>
                    <a:pt x="1953" y="865"/>
                    <a:pt x="2274" y="996"/>
                    <a:pt x="2560" y="1139"/>
                  </a:cubicBezTo>
                  <a:cubicBezTo>
                    <a:pt x="2846" y="1270"/>
                    <a:pt x="3096" y="1425"/>
                    <a:pt x="3298" y="1592"/>
                  </a:cubicBezTo>
                  <a:cubicBezTo>
                    <a:pt x="3500" y="1758"/>
                    <a:pt x="3655" y="1925"/>
                    <a:pt x="3750" y="2104"/>
                  </a:cubicBezTo>
                  <a:cubicBezTo>
                    <a:pt x="3858" y="2270"/>
                    <a:pt x="3893" y="2449"/>
                    <a:pt x="3870" y="2604"/>
                  </a:cubicBezTo>
                  <a:cubicBezTo>
                    <a:pt x="3846" y="2711"/>
                    <a:pt x="3798" y="2794"/>
                    <a:pt x="3703" y="2878"/>
                  </a:cubicBezTo>
                  <a:cubicBezTo>
                    <a:pt x="3620" y="2949"/>
                    <a:pt x="3512" y="3020"/>
                    <a:pt x="3381" y="3068"/>
                  </a:cubicBezTo>
                  <a:cubicBezTo>
                    <a:pt x="3239" y="3116"/>
                    <a:pt x="3096" y="3139"/>
                    <a:pt x="2929" y="3163"/>
                  </a:cubicBezTo>
                  <a:cubicBezTo>
                    <a:pt x="2887" y="3166"/>
                    <a:pt x="2846" y="3168"/>
                    <a:pt x="2804" y="3168"/>
                  </a:cubicBezTo>
                  <a:cubicBezTo>
                    <a:pt x="2678" y="3168"/>
                    <a:pt x="2551" y="3154"/>
                    <a:pt x="2417" y="3128"/>
                  </a:cubicBezTo>
                  <a:cubicBezTo>
                    <a:pt x="2286" y="3116"/>
                    <a:pt x="2167" y="3080"/>
                    <a:pt x="2036" y="3044"/>
                  </a:cubicBezTo>
                  <a:cubicBezTo>
                    <a:pt x="1917" y="3008"/>
                    <a:pt x="1810" y="2973"/>
                    <a:pt x="1726" y="2937"/>
                  </a:cubicBezTo>
                  <a:cubicBezTo>
                    <a:pt x="1631" y="2889"/>
                    <a:pt x="1560" y="2854"/>
                    <a:pt x="1512" y="2818"/>
                  </a:cubicBezTo>
                  <a:cubicBezTo>
                    <a:pt x="1453" y="2770"/>
                    <a:pt x="1429" y="2735"/>
                    <a:pt x="1429" y="2699"/>
                  </a:cubicBezTo>
                  <a:cubicBezTo>
                    <a:pt x="1453" y="2497"/>
                    <a:pt x="1464" y="2306"/>
                    <a:pt x="1476" y="2139"/>
                  </a:cubicBezTo>
                  <a:cubicBezTo>
                    <a:pt x="1488" y="1973"/>
                    <a:pt x="1500" y="1830"/>
                    <a:pt x="1500" y="1687"/>
                  </a:cubicBezTo>
                  <a:cubicBezTo>
                    <a:pt x="1500" y="1556"/>
                    <a:pt x="1512" y="1437"/>
                    <a:pt x="1512" y="1318"/>
                  </a:cubicBezTo>
                  <a:cubicBezTo>
                    <a:pt x="1512" y="1211"/>
                    <a:pt x="1512" y="1104"/>
                    <a:pt x="1500" y="1008"/>
                  </a:cubicBezTo>
                  <a:cubicBezTo>
                    <a:pt x="1500" y="949"/>
                    <a:pt x="1500" y="913"/>
                    <a:pt x="1488" y="877"/>
                  </a:cubicBezTo>
                  <a:cubicBezTo>
                    <a:pt x="1488" y="853"/>
                    <a:pt x="1488" y="830"/>
                    <a:pt x="1488" y="818"/>
                  </a:cubicBezTo>
                  <a:cubicBezTo>
                    <a:pt x="1498" y="788"/>
                    <a:pt x="1524" y="767"/>
                    <a:pt x="1573" y="767"/>
                  </a:cubicBezTo>
                  <a:close/>
                  <a:moveTo>
                    <a:pt x="541" y="0"/>
                  </a:moveTo>
                  <a:cubicBezTo>
                    <a:pt x="471" y="0"/>
                    <a:pt x="402" y="3"/>
                    <a:pt x="333" y="8"/>
                  </a:cubicBezTo>
                  <a:cubicBezTo>
                    <a:pt x="155" y="20"/>
                    <a:pt x="48" y="127"/>
                    <a:pt x="24" y="306"/>
                  </a:cubicBezTo>
                  <a:cubicBezTo>
                    <a:pt x="0" y="389"/>
                    <a:pt x="12" y="461"/>
                    <a:pt x="36" y="508"/>
                  </a:cubicBezTo>
                  <a:cubicBezTo>
                    <a:pt x="60" y="556"/>
                    <a:pt x="107" y="580"/>
                    <a:pt x="179" y="603"/>
                  </a:cubicBezTo>
                  <a:lnTo>
                    <a:pt x="524" y="603"/>
                  </a:lnTo>
                  <a:cubicBezTo>
                    <a:pt x="583" y="615"/>
                    <a:pt x="631" y="615"/>
                    <a:pt x="667" y="615"/>
                  </a:cubicBezTo>
                  <a:cubicBezTo>
                    <a:pt x="691" y="627"/>
                    <a:pt x="714" y="663"/>
                    <a:pt x="738" y="723"/>
                  </a:cubicBezTo>
                  <a:cubicBezTo>
                    <a:pt x="750" y="794"/>
                    <a:pt x="774" y="877"/>
                    <a:pt x="786" y="984"/>
                  </a:cubicBezTo>
                  <a:cubicBezTo>
                    <a:pt x="798" y="1092"/>
                    <a:pt x="798" y="1211"/>
                    <a:pt x="810" y="1354"/>
                  </a:cubicBezTo>
                  <a:cubicBezTo>
                    <a:pt x="810" y="1485"/>
                    <a:pt x="810" y="1627"/>
                    <a:pt x="810" y="1782"/>
                  </a:cubicBezTo>
                  <a:cubicBezTo>
                    <a:pt x="810" y="1925"/>
                    <a:pt x="798" y="2080"/>
                    <a:pt x="786" y="2223"/>
                  </a:cubicBezTo>
                  <a:cubicBezTo>
                    <a:pt x="774" y="2366"/>
                    <a:pt x="762" y="2508"/>
                    <a:pt x="738" y="2628"/>
                  </a:cubicBezTo>
                  <a:cubicBezTo>
                    <a:pt x="726" y="2651"/>
                    <a:pt x="714" y="2675"/>
                    <a:pt x="702" y="2699"/>
                  </a:cubicBezTo>
                  <a:cubicBezTo>
                    <a:pt x="691" y="2711"/>
                    <a:pt x="667" y="2735"/>
                    <a:pt x="655" y="2747"/>
                  </a:cubicBezTo>
                  <a:cubicBezTo>
                    <a:pt x="631" y="2770"/>
                    <a:pt x="619" y="2794"/>
                    <a:pt x="595" y="2818"/>
                  </a:cubicBezTo>
                  <a:cubicBezTo>
                    <a:pt x="583" y="2842"/>
                    <a:pt x="572" y="2866"/>
                    <a:pt x="560" y="2889"/>
                  </a:cubicBezTo>
                  <a:cubicBezTo>
                    <a:pt x="536" y="3020"/>
                    <a:pt x="595" y="3116"/>
                    <a:pt x="726" y="3175"/>
                  </a:cubicBezTo>
                  <a:cubicBezTo>
                    <a:pt x="1012" y="3318"/>
                    <a:pt x="1274" y="3437"/>
                    <a:pt x="1512" y="3520"/>
                  </a:cubicBezTo>
                  <a:cubicBezTo>
                    <a:pt x="1750" y="3604"/>
                    <a:pt x="1976" y="3663"/>
                    <a:pt x="2203" y="3711"/>
                  </a:cubicBezTo>
                  <a:cubicBezTo>
                    <a:pt x="2376" y="3740"/>
                    <a:pt x="2549" y="3756"/>
                    <a:pt x="2719" y="3756"/>
                  </a:cubicBezTo>
                  <a:cubicBezTo>
                    <a:pt x="2830" y="3756"/>
                    <a:pt x="2940" y="3749"/>
                    <a:pt x="3048" y="3735"/>
                  </a:cubicBezTo>
                  <a:cubicBezTo>
                    <a:pt x="3322" y="3711"/>
                    <a:pt x="3560" y="3651"/>
                    <a:pt x="3774" y="3568"/>
                  </a:cubicBezTo>
                  <a:cubicBezTo>
                    <a:pt x="4001" y="3485"/>
                    <a:pt x="4179" y="3378"/>
                    <a:pt x="4322" y="3235"/>
                  </a:cubicBezTo>
                  <a:cubicBezTo>
                    <a:pt x="4465" y="3104"/>
                    <a:pt x="4548" y="2949"/>
                    <a:pt x="4584" y="2770"/>
                  </a:cubicBezTo>
                  <a:cubicBezTo>
                    <a:pt x="4608" y="2604"/>
                    <a:pt x="4596" y="2425"/>
                    <a:pt x="4524" y="2235"/>
                  </a:cubicBezTo>
                  <a:cubicBezTo>
                    <a:pt x="4465" y="2056"/>
                    <a:pt x="4370" y="1866"/>
                    <a:pt x="4227" y="1687"/>
                  </a:cubicBezTo>
                  <a:cubicBezTo>
                    <a:pt x="4096" y="1496"/>
                    <a:pt x="3929" y="1330"/>
                    <a:pt x="3727" y="1151"/>
                  </a:cubicBezTo>
                  <a:cubicBezTo>
                    <a:pt x="3524" y="984"/>
                    <a:pt x="3310" y="830"/>
                    <a:pt x="3060" y="687"/>
                  </a:cubicBezTo>
                  <a:cubicBezTo>
                    <a:pt x="2822" y="544"/>
                    <a:pt x="2560" y="425"/>
                    <a:pt x="2286" y="318"/>
                  </a:cubicBezTo>
                  <a:cubicBezTo>
                    <a:pt x="2012" y="211"/>
                    <a:pt x="1726" y="139"/>
                    <a:pt x="1441" y="91"/>
                  </a:cubicBezTo>
                  <a:cubicBezTo>
                    <a:pt x="1226" y="56"/>
                    <a:pt x="1024" y="32"/>
                    <a:pt x="845" y="20"/>
                  </a:cubicBezTo>
                  <a:cubicBezTo>
                    <a:pt x="741" y="6"/>
                    <a:pt x="640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3"/>
            <p:cNvSpPr/>
            <p:nvPr/>
          </p:nvSpPr>
          <p:spPr>
            <a:xfrm>
              <a:off x="5163211" y="3682578"/>
              <a:ext cx="86380" cy="138087"/>
            </a:xfrm>
            <a:custGeom>
              <a:avLst/>
              <a:gdLst/>
              <a:ahLst/>
              <a:cxnLst/>
              <a:rect l="l" t="t" r="r" b="b"/>
              <a:pathLst>
                <a:path w="2287" h="3656" extrusionOk="0">
                  <a:moveTo>
                    <a:pt x="750" y="0"/>
                  </a:moveTo>
                  <a:cubicBezTo>
                    <a:pt x="703" y="12"/>
                    <a:pt x="655" y="24"/>
                    <a:pt x="607" y="36"/>
                  </a:cubicBezTo>
                  <a:cubicBezTo>
                    <a:pt x="572" y="60"/>
                    <a:pt x="536" y="83"/>
                    <a:pt x="512" y="119"/>
                  </a:cubicBezTo>
                  <a:cubicBezTo>
                    <a:pt x="488" y="143"/>
                    <a:pt x="464" y="179"/>
                    <a:pt x="452" y="214"/>
                  </a:cubicBezTo>
                  <a:cubicBezTo>
                    <a:pt x="441" y="274"/>
                    <a:pt x="429" y="393"/>
                    <a:pt x="417" y="560"/>
                  </a:cubicBezTo>
                  <a:cubicBezTo>
                    <a:pt x="393" y="726"/>
                    <a:pt x="381" y="929"/>
                    <a:pt x="345" y="1167"/>
                  </a:cubicBezTo>
                  <a:cubicBezTo>
                    <a:pt x="322" y="1405"/>
                    <a:pt x="298" y="1667"/>
                    <a:pt x="262" y="1953"/>
                  </a:cubicBezTo>
                  <a:cubicBezTo>
                    <a:pt x="226" y="2238"/>
                    <a:pt x="191" y="2524"/>
                    <a:pt x="143" y="2810"/>
                  </a:cubicBezTo>
                  <a:cubicBezTo>
                    <a:pt x="131" y="2881"/>
                    <a:pt x="107" y="2953"/>
                    <a:pt x="71" y="3024"/>
                  </a:cubicBezTo>
                  <a:cubicBezTo>
                    <a:pt x="48" y="3096"/>
                    <a:pt x="24" y="3155"/>
                    <a:pt x="12" y="3203"/>
                  </a:cubicBezTo>
                  <a:cubicBezTo>
                    <a:pt x="0" y="3262"/>
                    <a:pt x="12" y="3310"/>
                    <a:pt x="48" y="3370"/>
                  </a:cubicBezTo>
                  <a:cubicBezTo>
                    <a:pt x="83" y="3429"/>
                    <a:pt x="143" y="3465"/>
                    <a:pt x="226" y="3477"/>
                  </a:cubicBezTo>
                  <a:cubicBezTo>
                    <a:pt x="298" y="3501"/>
                    <a:pt x="357" y="3501"/>
                    <a:pt x="417" y="3501"/>
                  </a:cubicBezTo>
                  <a:lnTo>
                    <a:pt x="595" y="3501"/>
                  </a:lnTo>
                  <a:cubicBezTo>
                    <a:pt x="738" y="3501"/>
                    <a:pt x="929" y="3524"/>
                    <a:pt x="1155" y="3560"/>
                  </a:cubicBezTo>
                  <a:cubicBezTo>
                    <a:pt x="1381" y="3596"/>
                    <a:pt x="1631" y="3620"/>
                    <a:pt x="1905" y="3655"/>
                  </a:cubicBezTo>
                  <a:cubicBezTo>
                    <a:pt x="1965" y="3655"/>
                    <a:pt x="2012" y="3655"/>
                    <a:pt x="2060" y="3643"/>
                  </a:cubicBezTo>
                  <a:cubicBezTo>
                    <a:pt x="2096" y="3631"/>
                    <a:pt x="2131" y="3608"/>
                    <a:pt x="2167" y="3572"/>
                  </a:cubicBezTo>
                  <a:cubicBezTo>
                    <a:pt x="2191" y="3548"/>
                    <a:pt x="2215" y="3512"/>
                    <a:pt x="2238" y="3465"/>
                  </a:cubicBezTo>
                  <a:cubicBezTo>
                    <a:pt x="2250" y="3429"/>
                    <a:pt x="2262" y="3393"/>
                    <a:pt x="2274" y="3346"/>
                  </a:cubicBezTo>
                  <a:cubicBezTo>
                    <a:pt x="2286" y="3322"/>
                    <a:pt x="2286" y="3298"/>
                    <a:pt x="2286" y="3262"/>
                  </a:cubicBezTo>
                  <a:cubicBezTo>
                    <a:pt x="2286" y="3239"/>
                    <a:pt x="2274" y="3203"/>
                    <a:pt x="2262" y="3179"/>
                  </a:cubicBezTo>
                  <a:cubicBezTo>
                    <a:pt x="2250" y="3155"/>
                    <a:pt x="2227" y="3131"/>
                    <a:pt x="2191" y="3108"/>
                  </a:cubicBezTo>
                  <a:cubicBezTo>
                    <a:pt x="2167" y="3096"/>
                    <a:pt x="2119" y="3072"/>
                    <a:pt x="2072" y="3060"/>
                  </a:cubicBezTo>
                  <a:cubicBezTo>
                    <a:pt x="1976" y="3048"/>
                    <a:pt x="1893" y="3036"/>
                    <a:pt x="1798" y="3024"/>
                  </a:cubicBezTo>
                  <a:cubicBezTo>
                    <a:pt x="1715" y="3012"/>
                    <a:pt x="1619" y="3012"/>
                    <a:pt x="1524" y="3000"/>
                  </a:cubicBezTo>
                  <a:lnTo>
                    <a:pt x="1250" y="2977"/>
                  </a:lnTo>
                  <a:cubicBezTo>
                    <a:pt x="1155" y="2965"/>
                    <a:pt x="1072" y="2953"/>
                    <a:pt x="976" y="2929"/>
                  </a:cubicBezTo>
                  <a:cubicBezTo>
                    <a:pt x="929" y="2917"/>
                    <a:pt x="905" y="2905"/>
                    <a:pt x="881" y="2869"/>
                  </a:cubicBezTo>
                  <a:cubicBezTo>
                    <a:pt x="857" y="2834"/>
                    <a:pt x="845" y="2798"/>
                    <a:pt x="857" y="2739"/>
                  </a:cubicBezTo>
                  <a:cubicBezTo>
                    <a:pt x="929" y="2393"/>
                    <a:pt x="976" y="2024"/>
                    <a:pt x="1036" y="1619"/>
                  </a:cubicBezTo>
                  <a:cubicBezTo>
                    <a:pt x="1095" y="1215"/>
                    <a:pt x="1143" y="774"/>
                    <a:pt x="1179" y="286"/>
                  </a:cubicBezTo>
                  <a:cubicBezTo>
                    <a:pt x="1179" y="214"/>
                    <a:pt x="1167" y="155"/>
                    <a:pt x="1119" y="107"/>
                  </a:cubicBezTo>
                  <a:cubicBezTo>
                    <a:pt x="1084" y="72"/>
                    <a:pt x="1012" y="36"/>
                    <a:pt x="905" y="12"/>
                  </a:cubicBezTo>
                  <a:cubicBezTo>
                    <a:pt x="857" y="0"/>
                    <a:pt x="798" y="0"/>
                    <a:pt x="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3"/>
            <p:cNvSpPr/>
            <p:nvPr/>
          </p:nvSpPr>
          <p:spPr>
            <a:xfrm>
              <a:off x="5245022" y="3686015"/>
              <a:ext cx="128229" cy="190172"/>
            </a:xfrm>
            <a:custGeom>
              <a:avLst/>
              <a:gdLst/>
              <a:ahLst/>
              <a:cxnLst/>
              <a:rect l="l" t="t" r="r" b="b"/>
              <a:pathLst>
                <a:path w="3395" h="5035" extrusionOk="0">
                  <a:moveTo>
                    <a:pt x="441" y="0"/>
                  </a:moveTo>
                  <a:cubicBezTo>
                    <a:pt x="385" y="0"/>
                    <a:pt x="328" y="18"/>
                    <a:pt x="263" y="64"/>
                  </a:cubicBezTo>
                  <a:lnTo>
                    <a:pt x="144" y="147"/>
                  </a:lnTo>
                  <a:cubicBezTo>
                    <a:pt x="108" y="171"/>
                    <a:pt x="84" y="195"/>
                    <a:pt x="61" y="219"/>
                  </a:cubicBezTo>
                  <a:cubicBezTo>
                    <a:pt x="49" y="254"/>
                    <a:pt x="37" y="278"/>
                    <a:pt x="25" y="302"/>
                  </a:cubicBezTo>
                  <a:cubicBezTo>
                    <a:pt x="1" y="385"/>
                    <a:pt x="25" y="469"/>
                    <a:pt x="84" y="540"/>
                  </a:cubicBezTo>
                  <a:cubicBezTo>
                    <a:pt x="382" y="909"/>
                    <a:pt x="668" y="1278"/>
                    <a:pt x="930" y="1659"/>
                  </a:cubicBezTo>
                  <a:cubicBezTo>
                    <a:pt x="1192" y="2040"/>
                    <a:pt x="1430" y="2445"/>
                    <a:pt x="1656" y="2862"/>
                  </a:cubicBezTo>
                  <a:cubicBezTo>
                    <a:pt x="1668" y="2898"/>
                    <a:pt x="1680" y="2921"/>
                    <a:pt x="1680" y="2945"/>
                  </a:cubicBezTo>
                  <a:cubicBezTo>
                    <a:pt x="1692" y="2981"/>
                    <a:pt x="1692" y="3005"/>
                    <a:pt x="1680" y="3029"/>
                  </a:cubicBezTo>
                  <a:cubicBezTo>
                    <a:pt x="1680" y="3040"/>
                    <a:pt x="1680" y="3052"/>
                    <a:pt x="1668" y="3064"/>
                  </a:cubicBezTo>
                  <a:cubicBezTo>
                    <a:pt x="1668" y="3076"/>
                    <a:pt x="1656" y="3088"/>
                    <a:pt x="1656" y="3100"/>
                  </a:cubicBezTo>
                  <a:cubicBezTo>
                    <a:pt x="1525" y="3338"/>
                    <a:pt x="1394" y="3588"/>
                    <a:pt x="1263" y="3826"/>
                  </a:cubicBezTo>
                  <a:cubicBezTo>
                    <a:pt x="1132" y="4064"/>
                    <a:pt x="1001" y="4302"/>
                    <a:pt x="858" y="4553"/>
                  </a:cubicBezTo>
                  <a:cubicBezTo>
                    <a:pt x="858" y="4564"/>
                    <a:pt x="846" y="4576"/>
                    <a:pt x="834" y="4600"/>
                  </a:cubicBezTo>
                  <a:lnTo>
                    <a:pt x="823" y="4648"/>
                  </a:lnTo>
                  <a:cubicBezTo>
                    <a:pt x="811" y="4695"/>
                    <a:pt x="811" y="4755"/>
                    <a:pt x="834" y="4803"/>
                  </a:cubicBezTo>
                  <a:cubicBezTo>
                    <a:pt x="858" y="4850"/>
                    <a:pt x="894" y="4886"/>
                    <a:pt x="965" y="4922"/>
                  </a:cubicBezTo>
                  <a:lnTo>
                    <a:pt x="1061" y="4981"/>
                  </a:lnTo>
                  <a:cubicBezTo>
                    <a:pt x="1096" y="5005"/>
                    <a:pt x="1132" y="5017"/>
                    <a:pt x="1168" y="5029"/>
                  </a:cubicBezTo>
                  <a:cubicBezTo>
                    <a:pt x="1188" y="5033"/>
                    <a:pt x="1206" y="5035"/>
                    <a:pt x="1224" y="5035"/>
                  </a:cubicBezTo>
                  <a:cubicBezTo>
                    <a:pt x="1314" y="5035"/>
                    <a:pt x="1382" y="4985"/>
                    <a:pt x="1442" y="4886"/>
                  </a:cubicBezTo>
                  <a:cubicBezTo>
                    <a:pt x="1608" y="4588"/>
                    <a:pt x="1775" y="4279"/>
                    <a:pt x="1942" y="3981"/>
                  </a:cubicBezTo>
                  <a:cubicBezTo>
                    <a:pt x="2108" y="3671"/>
                    <a:pt x="2263" y="3374"/>
                    <a:pt x="2418" y="3076"/>
                  </a:cubicBezTo>
                  <a:cubicBezTo>
                    <a:pt x="2585" y="2778"/>
                    <a:pt x="2739" y="2481"/>
                    <a:pt x="2882" y="2195"/>
                  </a:cubicBezTo>
                  <a:cubicBezTo>
                    <a:pt x="3037" y="1909"/>
                    <a:pt x="3180" y="1647"/>
                    <a:pt x="3323" y="1385"/>
                  </a:cubicBezTo>
                  <a:cubicBezTo>
                    <a:pt x="3347" y="1350"/>
                    <a:pt x="3370" y="1314"/>
                    <a:pt x="3370" y="1278"/>
                  </a:cubicBezTo>
                  <a:cubicBezTo>
                    <a:pt x="3394" y="1183"/>
                    <a:pt x="3370" y="1088"/>
                    <a:pt x="3275" y="1004"/>
                  </a:cubicBezTo>
                  <a:lnTo>
                    <a:pt x="3168" y="909"/>
                  </a:lnTo>
                  <a:cubicBezTo>
                    <a:pt x="3156" y="885"/>
                    <a:pt x="3132" y="874"/>
                    <a:pt x="3109" y="862"/>
                  </a:cubicBezTo>
                  <a:cubicBezTo>
                    <a:pt x="3085" y="850"/>
                    <a:pt x="3061" y="838"/>
                    <a:pt x="3037" y="826"/>
                  </a:cubicBezTo>
                  <a:cubicBezTo>
                    <a:pt x="3019" y="822"/>
                    <a:pt x="3002" y="820"/>
                    <a:pt x="2986" y="820"/>
                  </a:cubicBezTo>
                  <a:cubicBezTo>
                    <a:pt x="2906" y="820"/>
                    <a:pt x="2847" y="870"/>
                    <a:pt x="2787" y="969"/>
                  </a:cubicBezTo>
                  <a:lnTo>
                    <a:pt x="2216" y="2052"/>
                  </a:lnTo>
                  <a:cubicBezTo>
                    <a:pt x="2185" y="2122"/>
                    <a:pt x="2147" y="2150"/>
                    <a:pt x="2100" y="2150"/>
                  </a:cubicBezTo>
                  <a:cubicBezTo>
                    <a:pt x="2091" y="2150"/>
                    <a:pt x="2082" y="2149"/>
                    <a:pt x="2073" y="2147"/>
                  </a:cubicBezTo>
                  <a:cubicBezTo>
                    <a:pt x="2049" y="2136"/>
                    <a:pt x="2013" y="2112"/>
                    <a:pt x="1977" y="2064"/>
                  </a:cubicBezTo>
                  <a:cubicBezTo>
                    <a:pt x="1787" y="1707"/>
                    <a:pt x="1585" y="1362"/>
                    <a:pt x="1358" y="1052"/>
                  </a:cubicBezTo>
                  <a:cubicBezTo>
                    <a:pt x="1132" y="731"/>
                    <a:pt x="906" y="421"/>
                    <a:pt x="656" y="112"/>
                  </a:cubicBezTo>
                  <a:cubicBezTo>
                    <a:pt x="632" y="88"/>
                    <a:pt x="596" y="64"/>
                    <a:pt x="572" y="40"/>
                  </a:cubicBezTo>
                  <a:cubicBezTo>
                    <a:pt x="549" y="28"/>
                    <a:pt x="525" y="16"/>
                    <a:pt x="489" y="4"/>
                  </a:cubicBezTo>
                  <a:cubicBezTo>
                    <a:pt x="473" y="2"/>
                    <a:pt x="457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3"/>
            <p:cNvSpPr/>
            <p:nvPr/>
          </p:nvSpPr>
          <p:spPr>
            <a:xfrm>
              <a:off x="3541452" y="3702332"/>
              <a:ext cx="165621" cy="343971"/>
            </a:xfrm>
            <a:custGeom>
              <a:avLst/>
              <a:gdLst/>
              <a:ahLst/>
              <a:cxnLst/>
              <a:rect l="l" t="t" r="r" b="b"/>
              <a:pathLst>
                <a:path w="4385" h="9107" extrusionOk="0">
                  <a:moveTo>
                    <a:pt x="173" y="1"/>
                  </a:moveTo>
                  <a:cubicBezTo>
                    <a:pt x="82" y="1"/>
                    <a:pt x="1" y="113"/>
                    <a:pt x="86" y="180"/>
                  </a:cubicBezTo>
                  <a:cubicBezTo>
                    <a:pt x="1170" y="1084"/>
                    <a:pt x="2277" y="1954"/>
                    <a:pt x="3384" y="2835"/>
                  </a:cubicBezTo>
                  <a:cubicBezTo>
                    <a:pt x="3504" y="2942"/>
                    <a:pt x="3635" y="3037"/>
                    <a:pt x="3754" y="3144"/>
                  </a:cubicBezTo>
                  <a:cubicBezTo>
                    <a:pt x="3825" y="3204"/>
                    <a:pt x="3908" y="3263"/>
                    <a:pt x="3980" y="3323"/>
                  </a:cubicBezTo>
                  <a:cubicBezTo>
                    <a:pt x="4039" y="3370"/>
                    <a:pt x="4135" y="3430"/>
                    <a:pt x="4146" y="3513"/>
                  </a:cubicBezTo>
                  <a:cubicBezTo>
                    <a:pt x="4170" y="3668"/>
                    <a:pt x="4146" y="3835"/>
                    <a:pt x="4146" y="3978"/>
                  </a:cubicBezTo>
                  <a:lnTo>
                    <a:pt x="4146" y="4561"/>
                  </a:lnTo>
                  <a:cubicBezTo>
                    <a:pt x="4146" y="5252"/>
                    <a:pt x="4146" y="5954"/>
                    <a:pt x="4135" y="6645"/>
                  </a:cubicBezTo>
                  <a:cubicBezTo>
                    <a:pt x="4135" y="7442"/>
                    <a:pt x="4075" y="8240"/>
                    <a:pt x="4135" y="9026"/>
                  </a:cubicBezTo>
                  <a:cubicBezTo>
                    <a:pt x="4141" y="9079"/>
                    <a:pt x="4179" y="9106"/>
                    <a:pt x="4218" y="9106"/>
                  </a:cubicBezTo>
                  <a:cubicBezTo>
                    <a:pt x="4257" y="9106"/>
                    <a:pt x="4295" y="9079"/>
                    <a:pt x="4301" y="9026"/>
                  </a:cubicBezTo>
                  <a:cubicBezTo>
                    <a:pt x="4373" y="8312"/>
                    <a:pt x="4361" y="7585"/>
                    <a:pt x="4361" y="6859"/>
                  </a:cubicBezTo>
                  <a:cubicBezTo>
                    <a:pt x="4373" y="6145"/>
                    <a:pt x="4385" y="5418"/>
                    <a:pt x="4385" y="4704"/>
                  </a:cubicBezTo>
                  <a:cubicBezTo>
                    <a:pt x="4385" y="4335"/>
                    <a:pt x="4385" y="3966"/>
                    <a:pt x="4373" y="3597"/>
                  </a:cubicBezTo>
                  <a:cubicBezTo>
                    <a:pt x="4373" y="3466"/>
                    <a:pt x="4361" y="3359"/>
                    <a:pt x="4254" y="3263"/>
                  </a:cubicBezTo>
                  <a:cubicBezTo>
                    <a:pt x="4123" y="3144"/>
                    <a:pt x="3980" y="3037"/>
                    <a:pt x="3837" y="2918"/>
                  </a:cubicBezTo>
                  <a:cubicBezTo>
                    <a:pt x="3277" y="2466"/>
                    <a:pt x="2718" y="2013"/>
                    <a:pt x="2158" y="1561"/>
                  </a:cubicBezTo>
                  <a:cubicBezTo>
                    <a:pt x="1515" y="1049"/>
                    <a:pt x="884" y="537"/>
                    <a:pt x="241" y="25"/>
                  </a:cubicBezTo>
                  <a:cubicBezTo>
                    <a:pt x="220" y="8"/>
                    <a:pt x="196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3"/>
            <p:cNvSpPr/>
            <p:nvPr/>
          </p:nvSpPr>
          <p:spPr>
            <a:xfrm>
              <a:off x="5406492" y="3705807"/>
              <a:ext cx="194515" cy="340950"/>
            </a:xfrm>
            <a:custGeom>
              <a:avLst/>
              <a:gdLst/>
              <a:ahLst/>
              <a:cxnLst/>
              <a:rect l="l" t="t" r="r" b="b"/>
              <a:pathLst>
                <a:path w="5150" h="9027" extrusionOk="0">
                  <a:moveTo>
                    <a:pt x="5056" y="0"/>
                  </a:moveTo>
                  <a:cubicBezTo>
                    <a:pt x="5050" y="0"/>
                    <a:pt x="5043" y="2"/>
                    <a:pt x="5037" y="4"/>
                  </a:cubicBezTo>
                  <a:lnTo>
                    <a:pt x="5037" y="16"/>
                  </a:lnTo>
                  <a:cubicBezTo>
                    <a:pt x="4679" y="147"/>
                    <a:pt x="4358" y="338"/>
                    <a:pt x="4025" y="528"/>
                  </a:cubicBezTo>
                  <a:cubicBezTo>
                    <a:pt x="3691" y="719"/>
                    <a:pt x="3358" y="921"/>
                    <a:pt x="3025" y="1123"/>
                  </a:cubicBezTo>
                  <a:cubicBezTo>
                    <a:pt x="2358" y="1528"/>
                    <a:pt x="1703" y="1933"/>
                    <a:pt x="1048" y="2362"/>
                  </a:cubicBezTo>
                  <a:cubicBezTo>
                    <a:pt x="893" y="2457"/>
                    <a:pt x="739" y="2564"/>
                    <a:pt x="584" y="2671"/>
                  </a:cubicBezTo>
                  <a:cubicBezTo>
                    <a:pt x="429" y="2766"/>
                    <a:pt x="250" y="2862"/>
                    <a:pt x="119" y="2981"/>
                  </a:cubicBezTo>
                  <a:cubicBezTo>
                    <a:pt x="0" y="3100"/>
                    <a:pt x="36" y="3243"/>
                    <a:pt x="60" y="3374"/>
                  </a:cubicBezTo>
                  <a:cubicBezTo>
                    <a:pt x="96" y="3576"/>
                    <a:pt x="119" y="3778"/>
                    <a:pt x="155" y="3981"/>
                  </a:cubicBezTo>
                  <a:cubicBezTo>
                    <a:pt x="286" y="4755"/>
                    <a:pt x="417" y="5529"/>
                    <a:pt x="524" y="6315"/>
                  </a:cubicBezTo>
                  <a:cubicBezTo>
                    <a:pt x="643" y="7184"/>
                    <a:pt x="750" y="8065"/>
                    <a:pt x="762" y="8946"/>
                  </a:cubicBezTo>
                  <a:cubicBezTo>
                    <a:pt x="762" y="8999"/>
                    <a:pt x="804" y="9026"/>
                    <a:pt x="846" y="9026"/>
                  </a:cubicBezTo>
                  <a:cubicBezTo>
                    <a:pt x="887" y="9026"/>
                    <a:pt x="929" y="8999"/>
                    <a:pt x="929" y="8946"/>
                  </a:cubicBezTo>
                  <a:cubicBezTo>
                    <a:pt x="917" y="8184"/>
                    <a:pt x="869" y="7434"/>
                    <a:pt x="786" y="6672"/>
                  </a:cubicBezTo>
                  <a:cubicBezTo>
                    <a:pt x="715" y="5922"/>
                    <a:pt x="596" y="5172"/>
                    <a:pt x="465" y="4433"/>
                  </a:cubicBezTo>
                  <a:lnTo>
                    <a:pt x="286" y="3314"/>
                  </a:lnTo>
                  <a:cubicBezTo>
                    <a:pt x="274" y="3278"/>
                    <a:pt x="262" y="3231"/>
                    <a:pt x="274" y="3183"/>
                  </a:cubicBezTo>
                  <a:cubicBezTo>
                    <a:pt x="286" y="3136"/>
                    <a:pt x="310" y="3136"/>
                    <a:pt x="358" y="3100"/>
                  </a:cubicBezTo>
                  <a:cubicBezTo>
                    <a:pt x="429" y="3052"/>
                    <a:pt x="512" y="3005"/>
                    <a:pt x="584" y="2945"/>
                  </a:cubicBezTo>
                  <a:cubicBezTo>
                    <a:pt x="750" y="2838"/>
                    <a:pt x="917" y="2731"/>
                    <a:pt x="1096" y="2612"/>
                  </a:cubicBezTo>
                  <a:cubicBezTo>
                    <a:pt x="1715" y="2207"/>
                    <a:pt x="2346" y="1814"/>
                    <a:pt x="2989" y="1421"/>
                  </a:cubicBezTo>
                  <a:cubicBezTo>
                    <a:pt x="3346" y="1207"/>
                    <a:pt x="3703" y="992"/>
                    <a:pt x="4060" y="778"/>
                  </a:cubicBezTo>
                  <a:cubicBezTo>
                    <a:pt x="4418" y="564"/>
                    <a:pt x="4775" y="373"/>
                    <a:pt x="5096" y="123"/>
                  </a:cubicBezTo>
                  <a:cubicBezTo>
                    <a:pt x="5149" y="81"/>
                    <a:pt x="5108" y="0"/>
                    <a:pt x="5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3"/>
            <p:cNvSpPr/>
            <p:nvPr/>
          </p:nvSpPr>
          <p:spPr>
            <a:xfrm>
              <a:off x="3706193" y="3856703"/>
              <a:ext cx="1736514" cy="189908"/>
            </a:xfrm>
            <a:custGeom>
              <a:avLst/>
              <a:gdLst/>
              <a:ahLst/>
              <a:cxnLst/>
              <a:rect l="l" t="t" r="r" b="b"/>
              <a:pathLst>
                <a:path w="45976" h="5028" extrusionOk="0">
                  <a:moveTo>
                    <a:pt x="22834" y="1"/>
                  </a:moveTo>
                  <a:cubicBezTo>
                    <a:pt x="21533" y="1"/>
                    <a:pt x="20231" y="44"/>
                    <a:pt x="18934" y="129"/>
                  </a:cubicBezTo>
                  <a:cubicBezTo>
                    <a:pt x="15886" y="331"/>
                    <a:pt x="12838" y="772"/>
                    <a:pt x="9850" y="1450"/>
                  </a:cubicBezTo>
                  <a:cubicBezTo>
                    <a:pt x="6862" y="2129"/>
                    <a:pt x="3921" y="3046"/>
                    <a:pt x="1087" y="4248"/>
                  </a:cubicBezTo>
                  <a:cubicBezTo>
                    <a:pt x="754" y="4391"/>
                    <a:pt x="408" y="4546"/>
                    <a:pt x="75" y="4701"/>
                  </a:cubicBezTo>
                  <a:cubicBezTo>
                    <a:pt x="1" y="4743"/>
                    <a:pt x="40" y="4861"/>
                    <a:pt x="108" y="4861"/>
                  </a:cubicBezTo>
                  <a:cubicBezTo>
                    <a:pt x="117" y="4861"/>
                    <a:pt x="125" y="4859"/>
                    <a:pt x="135" y="4856"/>
                  </a:cubicBezTo>
                  <a:lnTo>
                    <a:pt x="146" y="4867"/>
                  </a:lnTo>
                  <a:cubicBezTo>
                    <a:pt x="2968" y="3713"/>
                    <a:pt x="5850" y="2712"/>
                    <a:pt x="8814" y="1974"/>
                  </a:cubicBezTo>
                  <a:cubicBezTo>
                    <a:pt x="11791" y="1236"/>
                    <a:pt x="14815" y="724"/>
                    <a:pt x="17875" y="474"/>
                  </a:cubicBezTo>
                  <a:cubicBezTo>
                    <a:pt x="19529" y="332"/>
                    <a:pt x="21186" y="260"/>
                    <a:pt x="22842" y="260"/>
                  </a:cubicBezTo>
                  <a:cubicBezTo>
                    <a:pt x="24237" y="260"/>
                    <a:pt x="25630" y="311"/>
                    <a:pt x="27019" y="415"/>
                  </a:cubicBezTo>
                  <a:cubicBezTo>
                    <a:pt x="30067" y="629"/>
                    <a:pt x="33091" y="1093"/>
                    <a:pt x="36068" y="1796"/>
                  </a:cubicBezTo>
                  <a:cubicBezTo>
                    <a:pt x="39044" y="2498"/>
                    <a:pt x="41925" y="3463"/>
                    <a:pt x="44771" y="4594"/>
                  </a:cubicBezTo>
                  <a:cubicBezTo>
                    <a:pt x="45128" y="4736"/>
                    <a:pt x="45474" y="4879"/>
                    <a:pt x="45831" y="5022"/>
                  </a:cubicBezTo>
                  <a:cubicBezTo>
                    <a:pt x="45839" y="5026"/>
                    <a:pt x="45848" y="5028"/>
                    <a:pt x="45856" y="5028"/>
                  </a:cubicBezTo>
                  <a:cubicBezTo>
                    <a:pt x="45927" y="5028"/>
                    <a:pt x="45976" y="4900"/>
                    <a:pt x="45890" y="4867"/>
                  </a:cubicBezTo>
                  <a:cubicBezTo>
                    <a:pt x="43116" y="3570"/>
                    <a:pt x="40211" y="2581"/>
                    <a:pt x="37246" y="1819"/>
                  </a:cubicBezTo>
                  <a:cubicBezTo>
                    <a:pt x="34282" y="1057"/>
                    <a:pt x="31257" y="534"/>
                    <a:pt x="28209" y="248"/>
                  </a:cubicBezTo>
                  <a:cubicBezTo>
                    <a:pt x="26423" y="82"/>
                    <a:pt x="24628" y="1"/>
                    <a:pt x="22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3"/>
            <p:cNvSpPr/>
            <p:nvPr/>
          </p:nvSpPr>
          <p:spPr>
            <a:xfrm>
              <a:off x="3546325" y="3485413"/>
              <a:ext cx="2049551" cy="217215"/>
            </a:xfrm>
            <a:custGeom>
              <a:avLst/>
              <a:gdLst/>
              <a:ahLst/>
              <a:cxnLst/>
              <a:rect l="l" t="t" r="r" b="b"/>
              <a:pathLst>
                <a:path w="54264" h="5751" extrusionOk="0">
                  <a:moveTo>
                    <a:pt x="27025" y="1"/>
                  </a:moveTo>
                  <a:cubicBezTo>
                    <a:pt x="25471" y="1"/>
                    <a:pt x="23917" y="53"/>
                    <a:pt x="22365" y="160"/>
                  </a:cubicBezTo>
                  <a:cubicBezTo>
                    <a:pt x="18757" y="398"/>
                    <a:pt x="15162" y="922"/>
                    <a:pt x="11637" y="1732"/>
                  </a:cubicBezTo>
                  <a:cubicBezTo>
                    <a:pt x="8089" y="2541"/>
                    <a:pt x="4613" y="3637"/>
                    <a:pt x="1243" y="5018"/>
                  </a:cubicBezTo>
                  <a:cubicBezTo>
                    <a:pt x="850" y="5184"/>
                    <a:pt x="458" y="5363"/>
                    <a:pt x="65" y="5553"/>
                  </a:cubicBezTo>
                  <a:cubicBezTo>
                    <a:pt x="1" y="5585"/>
                    <a:pt x="32" y="5702"/>
                    <a:pt x="107" y="5702"/>
                  </a:cubicBezTo>
                  <a:cubicBezTo>
                    <a:pt x="116" y="5702"/>
                    <a:pt x="126" y="5700"/>
                    <a:pt x="136" y="5696"/>
                  </a:cubicBezTo>
                  <a:cubicBezTo>
                    <a:pt x="1827" y="5053"/>
                    <a:pt x="3506" y="4375"/>
                    <a:pt x="5220" y="3791"/>
                  </a:cubicBezTo>
                  <a:cubicBezTo>
                    <a:pt x="6923" y="3220"/>
                    <a:pt x="8649" y="2720"/>
                    <a:pt x="10387" y="2291"/>
                  </a:cubicBezTo>
                  <a:cubicBezTo>
                    <a:pt x="13888" y="1422"/>
                    <a:pt x="17460" y="827"/>
                    <a:pt x="21055" y="517"/>
                  </a:cubicBezTo>
                  <a:cubicBezTo>
                    <a:pt x="23078" y="336"/>
                    <a:pt x="25108" y="246"/>
                    <a:pt x="27137" y="246"/>
                  </a:cubicBezTo>
                  <a:cubicBezTo>
                    <a:pt x="28715" y="246"/>
                    <a:pt x="30293" y="301"/>
                    <a:pt x="31866" y="410"/>
                  </a:cubicBezTo>
                  <a:cubicBezTo>
                    <a:pt x="35486" y="660"/>
                    <a:pt x="39081" y="1196"/>
                    <a:pt x="42618" y="2005"/>
                  </a:cubicBezTo>
                  <a:cubicBezTo>
                    <a:pt x="46118" y="2815"/>
                    <a:pt x="49547" y="3910"/>
                    <a:pt x="52881" y="5232"/>
                  </a:cubicBezTo>
                  <a:cubicBezTo>
                    <a:pt x="53297" y="5399"/>
                    <a:pt x="53714" y="5577"/>
                    <a:pt x="54131" y="5744"/>
                  </a:cubicBezTo>
                  <a:cubicBezTo>
                    <a:pt x="54141" y="5748"/>
                    <a:pt x="54150" y="5750"/>
                    <a:pt x="54159" y="5750"/>
                  </a:cubicBezTo>
                  <a:cubicBezTo>
                    <a:pt x="54226" y="5750"/>
                    <a:pt x="54264" y="5645"/>
                    <a:pt x="54190" y="5613"/>
                  </a:cubicBezTo>
                  <a:cubicBezTo>
                    <a:pt x="50928" y="4089"/>
                    <a:pt x="47440" y="2958"/>
                    <a:pt x="43951" y="2089"/>
                  </a:cubicBezTo>
                  <a:cubicBezTo>
                    <a:pt x="40451" y="1196"/>
                    <a:pt x="36867" y="600"/>
                    <a:pt x="33271" y="279"/>
                  </a:cubicBezTo>
                  <a:cubicBezTo>
                    <a:pt x="31191" y="95"/>
                    <a:pt x="29108" y="1"/>
                    <a:pt x="27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3"/>
            <p:cNvSpPr/>
            <p:nvPr/>
          </p:nvSpPr>
          <p:spPr>
            <a:xfrm>
              <a:off x="5161096" y="3911887"/>
              <a:ext cx="217253" cy="80714"/>
            </a:xfrm>
            <a:custGeom>
              <a:avLst/>
              <a:gdLst/>
              <a:ahLst/>
              <a:cxnLst/>
              <a:rect l="l" t="t" r="r" b="b"/>
              <a:pathLst>
                <a:path w="5752" h="2137" extrusionOk="0">
                  <a:moveTo>
                    <a:pt x="105" y="1"/>
                  </a:moveTo>
                  <a:cubicBezTo>
                    <a:pt x="19" y="1"/>
                    <a:pt x="0" y="145"/>
                    <a:pt x="92" y="168"/>
                  </a:cubicBezTo>
                  <a:cubicBezTo>
                    <a:pt x="449" y="275"/>
                    <a:pt x="818" y="335"/>
                    <a:pt x="1175" y="430"/>
                  </a:cubicBezTo>
                  <a:cubicBezTo>
                    <a:pt x="1544" y="525"/>
                    <a:pt x="1902" y="632"/>
                    <a:pt x="2259" y="751"/>
                  </a:cubicBezTo>
                  <a:cubicBezTo>
                    <a:pt x="2973" y="978"/>
                    <a:pt x="3676" y="1251"/>
                    <a:pt x="4366" y="1561"/>
                  </a:cubicBezTo>
                  <a:cubicBezTo>
                    <a:pt x="4747" y="1740"/>
                    <a:pt x="5116" y="1954"/>
                    <a:pt x="5509" y="2121"/>
                  </a:cubicBezTo>
                  <a:cubicBezTo>
                    <a:pt x="5531" y="2131"/>
                    <a:pt x="5552" y="2136"/>
                    <a:pt x="5572" y="2136"/>
                  </a:cubicBezTo>
                  <a:cubicBezTo>
                    <a:pt x="5682" y="2136"/>
                    <a:pt x="5751" y="1987"/>
                    <a:pt x="5640" y="1906"/>
                  </a:cubicBezTo>
                  <a:cubicBezTo>
                    <a:pt x="5319" y="1704"/>
                    <a:pt x="4961" y="1549"/>
                    <a:pt x="4616" y="1394"/>
                  </a:cubicBezTo>
                  <a:cubicBezTo>
                    <a:pt x="4271" y="1228"/>
                    <a:pt x="3926" y="1085"/>
                    <a:pt x="3568" y="942"/>
                  </a:cubicBezTo>
                  <a:cubicBezTo>
                    <a:pt x="2854" y="668"/>
                    <a:pt x="2116" y="430"/>
                    <a:pt x="1366" y="239"/>
                  </a:cubicBezTo>
                  <a:cubicBezTo>
                    <a:pt x="961" y="144"/>
                    <a:pt x="532" y="37"/>
                    <a:pt x="116" y="1"/>
                  </a:cubicBezTo>
                  <a:cubicBezTo>
                    <a:pt x="112" y="1"/>
                    <a:pt x="109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3"/>
            <p:cNvSpPr/>
            <p:nvPr/>
          </p:nvSpPr>
          <p:spPr>
            <a:xfrm>
              <a:off x="5316258" y="3939308"/>
              <a:ext cx="65153" cy="29725"/>
            </a:xfrm>
            <a:custGeom>
              <a:avLst/>
              <a:gdLst/>
              <a:ahLst/>
              <a:cxnLst/>
              <a:rect l="l" t="t" r="r" b="b"/>
              <a:pathLst>
                <a:path w="1725" h="787" extrusionOk="0">
                  <a:moveTo>
                    <a:pt x="139" y="1"/>
                  </a:moveTo>
                  <a:cubicBezTo>
                    <a:pt x="40" y="1"/>
                    <a:pt x="0" y="145"/>
                    <a:pt x="103" y="168"/>
                  </a:cubicBezTo>
                  <a:cubicBezTo>
                    <a:pt x="591" y="263"/>
                    <a:pt x="1068" y="490"/>
                    <a:pt x="1484" y="764"/>
                  </a:cubicBezTo>
                  <a:cubicBezTo>
                    <a:pt x="1507" y="780"/>
                    <a:pt x="1529" y="787"/>
                    <a:pt x="1549" y="787"/>
                  </a:cubicBezTo>
                  <a:cubicBezTo>
                    <a:pt x="1652" y="787"/>
                    <a:pt x="1724" y="619"/>
                    <a:pt x="1615" y="549"/>
                  </a:cubicBezTo>
                  <a:cubicBezTo>
                    <a:pt x="1389" y="406"/>
                    <a:pt x="1151" y="287"/>
                    <a:pt x="913" y="192"/>
                  </a:cubicBezTo>
                  <a:cubicBezTo>
                    <a:pt x="663" y="97"/>
                    <a:pt x="401" y="49"/>
                    <a:pt x="151" y="2"/>
                  </a:cubicBezTo>
                  <a:cubicBezTo>
                    <a:pt x="147" y="1"/>
                    <a:pt x="143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3"/>
            <p:cNvSpPr/>
            <p:nvPr/>
          </p:nvSpPr>
          <p:spPr>
            <a:xfrm>
              <a:off x="3730759" y="3899195"/>
              <a:ext cx="313189" cy="101601"/>
            </a:xfrm>
            <a:custGeom>
              <a:avLst/>
              <a:gdLst/>
              <a:ahLst/>
              <a:cxnLst/>
              <a:rect l="l" t="t" r="r" b="b"/>
              <a:pathLst>
                <a:path w="8292" h="2690" extrusionOk="0">
                  <a:moveTo>
                    <a:pt x="8118" y="0"/>
                  </a:moveTo>
                  <a:cubicBezTo>
                    <a:pt x="8108" y="0"/>
                    <a:pt x="8098" y="1"/>
                    <a:pt x="8088" y="4"/>
                  </a:cubicBezTo>
                  <a:cubicBezTo>
                    <a:pt x="7005" y="230"/>
                    <a:pt x="5933" y="528"/>
                    <a:pt x="4885" y="837"/>
                  </a:cubicBezTo>
                  <a:cubicBezTo>
                    <a:pt x="3826" y="1147"/>
                    <a:pt x="2790" y="1480"/>
                    <a:pt x="1754" y="1861"/>
                  </a:cubicBezTo>
                  <a:cubicBezTo>
                    <a:pt x="1182" y="2076"/>
                    <a:pt x="623" y="2314"/>
                    <a:pt x="63" y="2564"/>
                  </a:cubicBezTo>
                  <a:cubicBezTo>
                    <a:pt x="1" y="2595"/>
                    <a:pt x="29" y="2689"/>
                    <a:pt x="85" y="2689"/>
                  </a:cubicBezTo>
                  <a:cubicBezTo>
                    <a:pt x="93" y="2689"/>
                    <a:pt x="102" y="2687"/>
                    <a:pt x="111" y="2683"/>
                  </a:cubicBezTo>
                  <a:cubicBezTo>
                    <a:pt x="1147" y="2326"/>
                    <a:pt x="2171" y="1945"/>
                    <a:pt x="3206" y="1611"/>
                  </a:cubicBezTo>
                  <a:cubicBezTo>
                    <a:pt x="4242" y="1266"/>
                    <a:pt x="5290" y="956"/>
                    <a:pt x="6338" y="683"/>
                  </a:cubicBezTo>
                  <a:cubicBezTo>
                    <a:pt x="6945" y="516"/>
                    <a:pt x="7552" y="385"/>
                    <a:pt x="8148" y="230"/>
                  </a:cubicBezTo>
                  <a:cubicBezTo>
                    <a:pt x="8291" y="197"/>
                    <a:pt x="8240" y="0"/>
                    <a:pt x="8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3"/>
            <p:cNvSpPr/>
            <p:nvPr/>
          </p:nvSpPr>
          <p:spPr>
            <a:xfrm>
              <a:off x="3610119" y="3622144"/>
              <a:ext cx="235496" cy="86682"/>
            </a:xfrm>
            <a:custGeom>
              <a:avLst/>
              <a:gdLst/>
              <a:ahLst/>
              <a:cxnLst/>
              <a:rect l="l" t="t" r="r" b="b"/>
              <a:pathLst>
                <a:path w="6235" h="2295" extrusionOk="0">
                  <a:moveTo>
                    <a:pt x="6074" y="1"/>
                  </a:moveTo>
                  <a:cubicBezTo>
                    <a:pt x="6065" y="1"/>
                    <a:pt x="6054" y="2"/>
                    <a:pt x="6043" y="5"/>
                  </a:cubicBezTo>
                  <a:cubicBezTo>
                    <a:pt x="4448" y="469"/>
                    <a:pt x="2876" y="1005"/>
                    <a:pt x="1328" y="1624"/>
                  </a:cubicBezTo>
                  <a:cubicBezTo>
                    <a:pt x="900" y="1803"/>
                    <a:pt x="483" y="1993"/>
                    <a:pt x="54" y="2184"/>
                  </a:cubicBezTo>
                  <a:cubicBezTo>
                    <a:pt x="1" y="2205"/>
                    <a:pt x="34" y="2294"/>
                    <a:pt x="85" y="2294"/>
                  </a:cubicBezTo>
                  <a:cubicBezTo>
                    <a:pt x="90" y="2294"/>
                    <a:pt x="96" y="2293"/>
                    <a:pt x="102" y="2291"/>
                  </a:cubicBezTo>
                  <a:cubicBezTo>
                    <a:pt x="1638" y="1695"/>
                    <a:pt x="3186" y="1136"/>
                    <a:pt x="4745" y="636"/>
                  </a:cubicBezTo>
                  <a:cubicBezTo>
                    <a:pt x="5198" y="493"/>
                    <a:pt x="5650" y="362"/>
                    <a:pt x="6103" y="231"/>
                  </a:cubicBezTo>
                  <a:cubicBezTo>
                    <a:pt x="6235" y="187"/>
                    <a:pt x="6194" y="1"/>
                    <a:pt x="6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3"/>
            <p:cNvSpPr/>
            <p:nvPr/>
          </p:nvSpPr>
          <p:spPr>
            <a:xfrm>
              <a:off x="3648079" y="3688168"/>
              <a:ext cx="68855" cy="25684"/>
            </a:xfrm>
            <a:custGeom>
              <a:avLst/>
              <a:gdLst/>
              <a:ahLst/>
              <a:cxnLst/>
              <a:rect l="l" t="t" r="r" b="b"/>
              <a:pathLst>
                <a:path w="1823" h="680" extrusionOk="0">
                  <a:moveTo>
                    <a:pt x="1682" y="0"/>
                  </a:moveTo>
                  <a:cubicBezTo>
                    <a:pt x="1670" y="0"/>
                    <a:pt x="1658" y="2"/>
                    <a:pt x="1645" y="7"/>
                  </a:cubicBezTo>
                  <a:cubicBezTo>
                    <a:pt x="1121" y="174"/>
                    <a:pt x="609" y="352"/>
                    <a:pt x="85" y="531"/>
                  </a:cubicBezTo>
                  <a:cubicBezTo>
                    <a:pt x="0" y="563"/>
                    <a:pt x="19" y="679"/>
                    <a:pt x="92" y="679"/>
                  </a:cubicBezTo>
                  <a:cubicBezTo>
                    <a:pt x="101" y="679"/>
                    <a:pt x="111" y="678"/>
                    <a:pt x="121" y="674"/>
                  </a:cubicBezTo>
                  <a:cubicBezTo>
                    <a:pt x="645" y="519"/>
                    <a:pt x="1181" y="364"/>
                    <a:pt x="1704" y="209"/>
                  </a:cubicBezTo>
                  <a:cubicBezTo>
                    <a:pt x="1822" y="177"/>
                    <a:pt x="1786" y="0"/>
                    <a:pt x="1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3"/>
            <p:cNvSpPr/>
            <p:nvPr/>
          </p:nvSpPr>
          <p:spPr>
            <a:xfrm>
              <a:off x="5259186" y="3600577"/>
              <a:ext cx="276363" cy="103452"/>
            </a:xfrm>
            <a:custGeom>
              <a:avLst/>
              <a:gdLst/>
              <a:ahLst/>
              <a:cxnLst/>
              <a:rect l="l" t="t" r="r" b="b"/>
              <a:pathLst>
                <a:path w="7317" h="2739" extrusionOk="0">
                  <a:moveTo>
                    <a:pt x="62" y="1"/>
                  </a:moveTo>
                  <a:cubicBezTo>
                    <a:pt x="15" y="1"/>
                    <a:pt x="1" y="89"/>
                    <a:pt x="55" y="99"/>
                  </a:cubicBezTo>
                  <a:lnTo>
                    <a:pt x="55" y="111"/>
                  </a:lnTo>
                  <a:cubicBezTo>
                    <a:pt x="1924" y="707"/>
                    <a:pt x="3793" y="1326"/>
                    <a:pt x="5603" y="2076"/>
                  </a:cubicBezTo>
                  <a:cubicBezTo>
                    <a:pt x="6127" y="2290"/>
                    <a:pt x="6627" y="2516"/>
                    <a:pt x="7139" y="2731"/>
                  </a:cubicBezTo>
                  <a:cubicBezTo>
                    <a:pt x="7151" y="2736"/>
                    <a:pt x="7163" y="2739"/>
                    <a:pt x="7175" y="2739"/>
                  </a:cubicBezTo>
                  <a:cubicBezTo>
                    <a:pt x="7263" y="2739"/>
                    <a:pt x="7317" y="2593"/>
                    <a:pt x="7222" y="2540"/>
                  </a:cubicBezTo>
                  <a:cubicBezTo>
                    <a:pt x="6341" y="2112"/>
                    <a:pt x="5412" y="1754"/>
                    <a:pt x="4496" y="1409"/>
                  </a:cubicBezTo>
                  <a:cubicBezTo>
                    <a:pt x="3567" y="1052"/>
                    <a:pt x="2638" y="730"/>
                    <a:pt x="1698" y="433"/>
                  </a:cubicBezTo>
                  <a:cubicBezTo>
                    <a:pt x="1162" y="266"/>
                    <a:pt x="626" y="135"/>
                    <a:pt x="78" y="4"/>
                  </a:cubicBezTo>
                  <a:cubicBezTo>
                    <a:pt x="72" y="2"/>
                    <a:pt x="67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6" name="Google Shape;2576;p43"/>
          <p:cNvSpPr txBox="1">
            <a:spLocks noGrp="1"/>
          </p:cNvSpPr>
          <p:nvPr>
            <p:ph type="subTitle" idx="1"/>
          </p:nvPr>
        </p:nvSpPr>
        <p:spPr>
          <a:xfrm>
            <a:off x="720009" y="2393825"/>
            <a:ext cx="2449800" cy="4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77" name="Google Shape;2577;p43"/>
          <p:cNvSpPr txBox="1">
            <a:spLocks noGrp="1"/>
          </p:cNvSpPr>
          <p:nvPr>
            <p:ph type="subTitle" idx="2"/>
          </p:nvPr>
        </p:nvSpPr>
        <p:spPr>
          <a:xfrm>
            <a:off x="5979111" y="2393825"/>
            <a:ext cx="2449800" cy="4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78" name="Google Shape;2578;p43"/>
          <p:cNvSpPr txBox="1">
            <a:spLocks noGrp="1"/>
          </p:cNvSpPr>
          <p:nvPr>
            <p:ph type="subTitle" idx="3"/>
          </p:nvPr>
        </p:nvSpPr>
        <p:spPr>
          <a:xfrm>
            <a:off x="720000" y="2279825"/>
            <a:ext cx="2449800" cy="1717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loo Thambi 2"/>
              <a:buChar char="●"/>
            </a:pPr>
            <a:r>
              <a:rPr lang="en" b="1" dirty="0"/>
              <a:t>Enhance understanding and management of the natural world.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loo Thambi 2"/>
              <a:buChar char="●"/>
            </a:pPr>
            <a:r>
              <a:rPr lang="en" b="1" dirty="0"/>
              <a:t>Provide real-time data on environmental parameters.</a:t>
            </a:r>
            <a:endParaRPr b="1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9" name="Google Shape;2579;p43"/>
          <p:cNvSpPr txBox="1">
            <a:spLocks noGrp="1"/>
          </p:cNvSpPr>
          <p:nvPr>
            <p:ph type="subTitle" idx="4"/>
          </p:nvPr>
        </p:nvSpPr>
        <p:spPr>
          <a:xfrm>
            <a:off x="5979100" y="2217800"/>
            <a:ext cx="2449800" cy="2212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loo Thambi 2"/>
              <a:buChar char="●"/>
            </a:pPr>
            <a:r>
              <a:rPr lang="en" b="1" dirty="0"/>
              <a:t>Data analysis and predictive modeling for identifying long-term environmental trends.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loo Thambi 2"/>
              <a:buChar char="●"/>
            </a:pPr>
            <a:r>
              <a:rPr lang="en" b="1" dirty="0"/>
              <a:t>Encouraging innovation in IoT sensor technologies and protocols.</a:t>
            </a:r>
            <a:endParaRPr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0" name="Google Shape;2580;p43"/>
          <p:cNvSpPr/>
          <p:nvPr/>
        </p:nvSpPr>
        <p:spPr>
          <a:xfrm>
            <a:off x="1499300" y="129644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43"/>
          <p:cNvSpPr/>
          <p:nvPr/>
        </p:nvSpPr>
        <p:spPr>
          <a:xfrm>
            <a:off x="6757372" y="1296437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2" name="Google Shape;2582;p43"/>
          <p:cNvGrpSpPr/>
          <p:nvPr/>
        </p:nvGrpSpPr>
        <p:grpSpPr>
          <a:xfrm>
            <a:off x="1797202" y="1500665"/>
            <a:ext cx="295391" cy="410219"/>
            <a:chOff x="413119" y="3558450"/>
            <a:chExt cx="295391" cy="410219"/>
          </a:xfrm>
        </p:grpSpPr>
        <p:sp>
          <p:nvSpPr>
            <p:cNvPr id="2583" name="Google Shape;2583;p43"/>
            <p:cNvSpPr/>
            <p:nvPr/>
          </p:nvSpPr>
          <p:spPr>
            <a:xfrm>
              <a:off x="413119" y="3558450"/>
              <a:ext cx="295391" cy="410219"/>
            </a:xfrm>
            <a:custGeom>
              <a:avLst/>
              <a:gdLst/>
              <a:ahLst/>
              <a:cxnLst/>
              <a:rect l="l" t="t" r="r" b="b"/>
              <a:pathLst>
                <a:path w="8219" h="11414" extrusionOk="0">
                  <a:moveTo>
                    <a:pt x="6584" y="334"/>
                  </a:moveTo>
                  <a:cubicBezTo>
                    <a:pt x="6701" y="334"/>
                    <a:pt x="6804" y="418"/>
                    <a:pt x="6829" y="533"/>
                  </a:cubicBezTo>
                  <a:lnTo>
                    <a:pt x="7318" y="2812"/>
                  </a:lnTo>
                  <a:lnTo>
                    <a:pt x="902" y="2812"/>
                  </a:lnTo>
                  <a:lnTo>
                    <a:pt x="1390" y="533"/>
                  </a:lnTo>
                  <a:cubicBezTo>
                    <a:pt x="1415" y="418"/>
                    <a:pt x="1519" y="334"/>
                    <a:pt x="1637" y="334"/>
                  </a:cubicBezTo>
                  <a:lnTo>
                    <a:pt x="2260" y="334"/>
                  </a:lnTo>
                  <a:lnTo>
                    <a:pt x="2260" y="1299"/>
                  </a:lnTo>
                  <a:cubicBezTo>
                    <a:pt x="2260" y="1654"/>
                    <a:pt x="2549" y="1942"/>
                    <a:pt x="2903" y="1942"/>
                  </a:cubicBezTo>
                  <a:lnTo>
                    <a:pt x="5317" y="1942"/>
                  </a:lnTo>
                  <a:cubicBezTo>
                    <a:pt x="5672" y="1942"/>
                    <a:pt x="5960" y="1654"/>
                    <a:pt x="5960" y="1299"/>
                  </a:cubicBezTo>
                  <a:lnTo>
                    <a:pt x="5960" y="334"/>
                  </a:lnTo>
                  <a:close/>
                  <a:moveTo>
                    <a:pt x="7776" y="3147"/>
                  </a:moveTo>
                  <a:cubicBezTo>
                    <a:pt x="7836" y="3147"/>
                    <a:pt x="7885" y="3195"/>
                    <a:pt x="7885" y="3255"/>
                  </a:cubicBezTo>
                  <a:lnTo>
                    <a:pt x="7885" y="4060"/>
                  </a:lnTo>
                  <a:cubicBezTo>
                    <a:pt x="7885" y="4120"/>
                    <a:pt x="7836" y="4170"/>
                    <a:pt x="7775" y="4170"/>
                  </a:cubicBezTo>
                  <a:lnTo>
                    <a:pt x="445" y="4170"/>
                  </a:lnTo>
                  <a:cubicBezTo>
                    <a:pt x="384" y="4170"/>
                    <a:pt x="335" y="4120"/>
                    <a:pt x="335" y="4060"/>
                  </a:cubicBezTo>
                  <a:lnTo>
                    <a:pt x="335" y="3255"/>
                  </a:lnTo>
                  <a:cubicBezTo>
                    <a:pt x="335" y="3195"/>
                    <a:pt x="384" y="3147"/>
                    <a:pt x="445" y="3147"/>
                  </a:cubicBezTo>
                  <a:close/>
                  <a:moveTo>
                    <a:pt x="1637" y="0"/>
                  </a:moveTo>
                  <a:cubicBezTo>
                    <a:pt x="1362" y="0"/>
                    <a:pt x="1121" y="195"/>
                    <a:pt x="1063" y="463"/>
                  </a:cubicBezTo>
                  <a:lnTo>
                    <a:pt x="560" y="2812"/>
                  </a:lnTo>
                  <a:lnTo>
                    <a:pt x="444" y="2812"/>
                  </a:lnTo>
                  <a:cubicBezTo>
                    <a:pt x="199" y="2812"/>
                    <a:pt x="0" y="3011"/>
                    <a:pt x="0" y="3255"/>
                  </a:cubicBezTo>
                  <a:lnTo>
                    <a:pt x="0" y="4060"/>
                  </a:lnTo>
                  <a:cubicBezTo>
                    <a:pt x="0" y="4305"/>
                    <a:pt x="199" y="4504"/>
                    <a:pt x="444" y="4504"/>
                  </a:cubicBezTo>
                  <a:lnTo>
                    <a:pt x="464" y="4504"/>
                  </a:lnTo>
                  <a:lnTo>
                    <a:pt x="908" y="10495"/>
                  </a:lnTo>
                  <a:cubicBezTo>
                    <a:pt x="946" y="11011"/>
                    <a:pt x="1380" y="11414"/>
                    <a:pt x="1895" y="11414"/>
                  </a:cubicBezTo>
                  <a:lnTo>
                    <a:pt x="6324" y="11414"/>
                  </a:lnTo>
                  <a:cubicBezTo>
                    <a:pt x="6840" y="11414"/>
                    <a:pt x="7274" y="11010"/>
                    <a:pt x="7312" y="10495"/>
                  </a:cubicBezTo>
                  <a:lnTo>
                    <a:pt x="7707" y="5147"/>
                  </a:lnTo>
                  <a:cubicBezTo>
                    <a:pt x="7715" y="5055"/>
                    <a:pt x="7646" y="4975"/>
                    <a:pt x="7554" y="4969"/>
                  </a:cubicBezTo>
                  <a:cubicBezTo>
                    <a:pt x="7549" y="4968"/>
                    <a:pt x="7545" y="4968"/>
                    <a:pt x="7540" y="4968"/>
                  </a:cubicBezTo>
                  <a:cubicBezTo>
                    <a:pt x="7453" y="4968"/>
                    <a:pt x="7381" y="5035"/>
                    <a:pt x="7374" y="5122"/>
                  </a:cubicBezTo>
                  <a:lnTo>
                    <a:pt x="6978" y="10470"/>
                  </a:lnTo>
                  <a:cubicBezTo>
                    <a:pt x="6954" y="10812"/>
                    <a:pt x="6666" y="11079"/>
                    <a:pt x="6324" y="11079"/>
                  </a:cubicBezTo>
                  <a:lnTo>
                    <a:pt x="1895" y="11079"/>
                  </a:lnTo>
                  <a:cubicBezTo>
                    <a:pt x="1554" y="11079"/>
                    <a:pt x="1267" y="10812"/>
                    <a:pt x="1241" y="10470"/>
                  </a:cubicBezTo>
                  <a:lnTo>
                    <a:pt x="799" y="4504"/>
                  </a:lnTo>
                  <a:lnTo>
                    <a:pt x="7775" y="4504"/>
                  </a:lnTo>
                  <a:cubicBezTo>
                    <a:pt x="8020" y="4504"/>
                    <a:pt x="8219" y="4305"/>
                    <a:pt x="8219" y="4060"/>
                  </a:cubicBezTo>
                  <a:lnTo>
                    <a:pt x="8219" y="3255"/>
                  </a:lnTo>
                  <a:cubicBezTo>
                    <a:pt x="8219" y="3011"/>
                    <a:pt x="8020" y="2812"/>
                    <a:pt x="7775" y="2812"/>
                  </a:cubicBezTo>
                  <a:lnTo>
                    <a:pt x="7660" y="2812"/>
                  </a:lnTo>
                  <a:lnTo>
                    <a:pt x="7157" y="463"/>
                  </a:lnTo>
                  <a:cubicBezTo>
                    <a:pt x="7099" y="195"/>
                    <a:pt x="6859" y="0"/>
                    <a:pt x="6584" y="0"/>
                  </a:cubicBezTo>
                  <a:lnTo>
                    <a:pt x="3753" y="0"/>
                  </a:lnTo>
                  <a:cubicBezTo>
                    <a:pt x="3662" y="0"/>
                    <a:pt x="3586" y="76"/>
                    <a:pt x="3586" y="167"/>
                  </a:cubicBezTo>
                  <a:cubicBezTo>
                    <a:pt x="3586" y="260"/>
                    <a:pt x="3662" y="334"/>
                    <a:pt x="3753" y="334"/>
                  </a:cubicBezTo>
                  <a:lnTo>
                    <a:pt x="5625" y="334"/>
                  </a:lnTo>
                  <a:lnTo>
                    <a:pt x="5625" y="1299"/>
                  </a:lnTo>
                  <a:cubicBezTo>
                    <a:pt x="5625" y="1469"/>
                    <a:pt x="5488" y="1607"/>
                    <a:pt x="5317" y="1607"/>
                  </a:cubicBezTo>
                  <a:lnTo>
                    <a:pt x="2903" y="1607"/>
                  </a:lnTo>
                  <a:cubicBezTo>
                    <a:pt x="2733" y="1607"/>
                    <a:pt x="2596" y="1469"/>
                    <a:pt x="2596" y="1299"/>
                  </a:cubicBezTo>
                  <a:lnTo>
                    <a:pt x="2596" y="334"/>
                  </a:lnTo>
                  <a:lnTo>
                    <a:pt x="2983" y="334"/>
                  </a:lnTo>
                  <a:cubicBezTo>
                    <a:pt x="3076" y="334"/>
                    <a:pt x="3151" y="260"/>
                    <a:pt x="3151" y="167"/>
                  </a:cubicBezTo>
                  <a:cubicBezTo>
                    <a:pt x="3151" y="76"/>
                    <a:pt x="3076" y="0"/>
                    <a:pt x="2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3"/>
            <p:cNvSpPr/>
            <p:nvPr/>
          </p:nvSpPr>
          <p:spPr>
            <a:xfrm>
              <a:off x="507821" y="3801440"/>
              <a:ext cx="43523" cy="66345"/>
            </a:xfrm>
            <a:custGeom>
              <a:avLst/>
              <a:gdLst/>
              <a:ahLst/>
              <a:cxnLst/>
              <a:rect l="l" t="t" r="r" b="b"/>
              <a:pathLst>
                <a:path w="1211" h="1846" extrusionOk="0">
                  <a:moveTo>
                    <a:pt x="880" y="0"/>
                  </a:moveTo>
                  <a:cubicBezTo>
                    <a:pt x="866" y="0"/>
                    <a:pt x="852" y="2"/>
                    <a:pt x="838" y="6"/>
                  </a:cubicBezTo>
                  <a:lnTo>
                    <a:pt x="305" y="149"/>
                  </a:lnTo>
                  <a:cubicBezTo>
                    <a:pt x="216" y="173"/>
                    <a:pt x="163" y="265"/>
                    <a:pt x="187" y="353"/>
                  </a:cubicBezTo>
                  <a:cubicBezTo>
                    <a:pt x="207" y="429"/>
                    <a:pt x="275" y="478"/>
                    <a:pt x="348" y="478"/>
                  </a:cubicBezTo>
                  <a:cubicBezTo>
                    <a:pt x="363" y="478"/>
                    <a:pt x="377" y="476"/>
                    <a:pt x="391" y="472"/>
                  </a:cubicBezTo>
                  <a:lnTo>
                    <a:pt x="544" y="431"/>
                  </a:lnTo>
                  <a:lnTo>
                    <a:pt x="544" y="431"/>
                  </a:lnTo>
                  <a:lnTo>
                    <a:pt x="66" y="1294"/>
                  </a:lnTo>
                  <a:cubicBezTo>
                    <a:pt x="1" y="1409"/>
                    <a:pt x="3" y="1547"/>
                    <a:pt x="70" y="1662"/>
                  </a:cubicBezTo>
                  <a:cubicBezTo>
                    <a:pt x="138" y="1776"/>
                    <a:pt x="257" y="1845"/>
                    <a:pt x="390" y="1845"/>
                  </a:cubicBezTo>
                  <a:cubicBezTo>
                    <a:pt x="482" y="1845"/>
                    <a:pt x="557" y="1770"/>
                    <a:pt x="557" y="1678"/>
                  </a:cubicBezTo>
                  <a:cubicBezTo>
                    <a:pt x="557" y="1585"/>
                    <a:pt x="482" y="1510"/>
                    <a:pt x="390" y="1510"/>
                  </a:cubicBezTo>
                  <a:cubicBezTo>
                    <a:pt x="358" y="1505"/>
                    <a:pt x="348" y="1486"/>
                    <a:pt x="357" y="1456"/>
                  </a:cubicBezTo>
                  <a:lnTo>
                    <a:pt x="827" y="610"/>
                  </a:lnTo>
                  <a:lnTo>
                    <a:pt x="863" y="744"/>
                  </a:lnTo>
                  <a:cubicBezTo>
                    <a:pt x="883" y="818"/>
                    <a:pt x="950" y="868"/>
                    <a:pt x="1025" y="868"/>
                  </a:cubicBezTo>
                  <a:cubicBezTo>
                    <a:pt x="1039" y="868"/>
                    <a:pt x="1053" y="866"/>
                    <a:pt x="1068" y="862"/>
                  </a:cubicBezTo>
                  <a:cubicBezTo>
                    <a:pt x="1157" y="838"/>
                    <a:pt x="1210" y="746"/>
                    <a:pt x="1185" y="658"/>
                  </a:cubicBezTo>
                  <a:lnTo>
                    <a:pt x="1043" y="124"/>
                  </a:lnTo>
                  <a:cubicBezTo>
                    <a:pt x="1023" y="51"/>
                    <a:pt x="954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3"/>
            <p:cNvSpPr/>
            <p:nvPr/>
          </p:nvSpPr>
          <p:spPr>
            <a:xfrm>
              <a:off x="544695" y="3841693"/>
              <a:ext cx="69149" cy="40109"/>
            </a:xfrm>
            <a:custGeom>
              <a:avLst/>
              <a:gdLst/>
              <a:ahLst/>
              <a:cxnLst/>
              <a:rect l="l" t="t" r="r" b="b"/>
              <a:pathLst>
                <a:path w="1924" h="1116" extrusionOk="0">
                  <a:moveTo>
                    <a:pt x="573" y="0"/>
                  </a:moveTo>
                  <a:cubicBezTo>
                    <a:pt x="531" y="0"/>
                    <a:pt x="488" y="16"/>
                    <a:pt x="455" y="49"/>
                  </a:cubicBezTo>
                  <a:lnTo>
                    <a:pt x="66" y="440"/>
                  </a:lnTo>
                  <a:cubicBezTo>
                    <a:pt x="1" y="504"/>
                    <a:pt x="1" y="612"/>
                    <a:pt x="66" y="676"/>
                  </a:cubicBezTo>
                  <a:lnTo>
                    <a:pt x="455" y="1067"/>
                  </a:lnTo>
                  <a:cubicBezTo>
                    <a:pt x="488" y="1099"/>
                    <a:pt x="531" y="1115"/>
                    <a:pt x="574" y="1115"/>
                  </a:cubicBezTo>
                  <a:cubicBezTo>
                    <a:pt x="616" y="1115"/>
                    <a:pt x="659" y="1099"/>
                    <a:pt x="691" y="1067"/>
                  </a:cubicBezTo>
                  <a:cubicBezTo>
                    <a:pt x="757" y="1001"/>
                    <a:pt x="757" y="894"/>
                    <a:pt x="691" y="829"/>
                  </a:cubicBezTo>
                  <a:lnTo>
                    <a:pt x="587" y="725"/>
                  </a:lnTo>
                  <a:lnTo>
                    <a:pt x="1534" y="725"/>
                  </a:lnTo>
                  <a:cubicBezTo>
                    <a:pt x="1667" y="725"/>
                    <a:pt x="1786" y="656"/>
                    <a:pt x="1854" y="542"/>
                  </a:cubicBezTo>
                  <a:cubicBezTo>
                    <a:pt x="1921" y="427"/>
                    <a:pt x="1923" y="289"/>
                    <a:pt x="1859" y="173"/>
                  </a:cubicBezTo>
                  <a:cubicBezTo>
                    <a:pt x="1828" y="118"/>
                    <a:pt x="1771" y="87"/>
                    <a:pt x="1712" y="87"/>
                  </a:cubicBezTo>
                  <a:cubicBezTo>
                    <a:pt x="1685" y="87"/>
                    <a:pt x="1657" y="94"/>
                    <a:pt x="1632" y="108"/>
                  </a:cubicBezTo>
                  <a:cubicBezTo>
                    <a:pt x="1550" y="153"/>
                    <a:pt x="1521" y="254"/>
                    <a:pt x="1567" y="336"/>
                  </a:cubicBezTo>
                  <a:cubicBezTo>
                    <a:pt x="1576" y="366"/>
                    <a:pt x="1566" y="384"/>
                    <a:pt x="1534" y="390"/>
                  </a:cubicBezTo>
                  <a:lnTo>
                    <a:pt x="587" y="390"/>
                  </a:lnTo>
                  <a:lnTo>
                    <a:pt x="691" y="286"/>
                  </a:lnTo>
                  <a:cubicBezTo>
                    <a:pt x="757" y="220"/>
                    <a:pt x="757" y="115"/>
                    <a:pt x="691" y="49"/>
                  </a:cubicBezTo>
                  <a:cubicBezTo>
                    <a:pt x="659" y="16"/>
                    <a:pt x="61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3"/>
            <p:cNvSpPr/>
            <p:nvPr/>
          </p:nvSpPr>
          <p:spPr>
            <a:xfrm>
              <a:off x="547534" y="3770927"/>
              <a:ext cx="58474" cy="64225"/>
            </a:xfrm>
            <a:custGeom>
              <a:avLst/>
              <a:gdLst/>
              <a:ahLst/>
              <a:cxnLst/>
              <a:rect l="l" t="t" r="r" b="b"/>
              <a:pathLst>
                <a:path w="1627" h="1787" extrusionOk="0">
                  <a:moveTo>
                    <a:pt x="370" y="1"/>
                  </a:moveTo>
                  <a:cubicBezTo>
                    <a:pt x="242" y="1"/>
                    <a:pt x="114" y="63"/>
                    <a:pt x="45" y="188"/>
                  </a:cubicBezTo>
                  <a:cubicBezTo>
                    <a:pt x="1" y="268"/>
                    <a:pt x="30" y="370"/>
                    <a:pt x="110" y="415"/>
                  </a:cubicBezTo>
                  <a:cubicBezTo>
                    <a:pt x="136" y="429"/>
                    <a:pt x="164" y="436"/>
                    <a:pt x="192" y="436"/>
                  </a:cubicBezTo>
                  <a:cubicBezTo>
                    <a:pt x="250" y="436"/>
                    <a:pt x="307" y="405"/>
                    <a:pt x="338" y="350"/>
                  </a:cubicBezTo>
                  <a:cubicBezTo>
                    <a:pt x="349" y="337"/>
                    <a:pt x="360" y="331"/>
                    <a:pt x="371" y="331"/>
                  </a:cubicBezTo>
                  <a:cubicBezTo>
                    <a:pt x="381" y="331"/>
                    <a:pt x="392" y="337"/>
                    <a:pt x="403" y="350"/>
                  </a:cubicBezTo>
                  <a:lnTo>
                    <a:pt x="961" y="1356"/>
                  </a:lnTo>
                  <a:lnTo>
                    <a:pt x="809" y="1316"/>
                  </a:lnTo>
                  <a:cubicBezTo>
                    <a:pt x="795" y="1312"/>
                    <a:pt x="780" y="1310"/>
                    <a:pt x="765" y="1310"/>
                  </a:cubicBezTo>
                  <a:cubicBezTo>
                    <a:pt x="692" y="1310"/>
                    <a:pt x="625" y="1359"/>
                    <a:pt x="604" y="1433"/>
                  </a:cubicBezTo>
                  <a:cubicBezTo>
                    <a:pt x="580" y="1523"/>
                    <a:pt x="633" y="1615"/>
                    <a:pt x="723" y="1639"/>
                  </a:cubicBezTo>
                  <a:lnTo>
                    <a:pt x="1256" y="1781"/>
                  </a:lnTo>
                  <a:cubicBezTo>
                    <a:pt x="1270" y="1785"/>
                    <a:pt x="1284" y="1786"/>
                    <a:pt x="1298" y="1786"/>
                  </a:cubicBezTo>
                  <a:cubicBezTo>
                    <a:pt x="1372" y="1786"/>
                    <a:pt x="1441" y="1737"/>
                    <a:pt x="1460" y="1663"/>
                  </a:cubicBezTo>
                  <a:lnTo>
                    <a:pt x="1603" y="1130"/>
                  </a:lnTo>
                  <a:cubicBezTo>
                    <a:pt x="1627" y="1041"/>
                    <a:pt x="1574" y="950"/>
                    <a:pt x="1485" y="925"/>
                  </a:cubicBezTo>
                  <a:lnTo>
                    <a:pt x="1485" y="926"/>
                  </a:lnTo>
                  <a:cubicBezTo>
                    <a:pt x="1470" y="922"/>
                    <a:pt x="1455" y="920"/>
                    <a:pt x="1441" y="920"/>
                  </a:cubicBezTo>
                  <a:cubicBezTo>
                    <a:pt x="1367" y="920"/>
                    <a:pt x="1300" y="970"/>
                    <a:pt x="1281" y="1044"/>
                  </a:cubicBezTo>
                  <a:lnTo>
                    <a:pt x="1244" y="1178"/>
                  </a:lnTo>
                  <a:lnTo>
                    <a:pt x="695" y="188"/>
                  </a:lnTo>
                  <a:cubicBezTo>
                    <a:pt x="626" y="63"/>
                    <a:pt x="498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3"/>
            <p:cNvSpPr/>
            <p:nvPr/>
          </p:nvSpPr>
          <p:spPr>
            <a:xfrm>
              <a:off x="479823" y="3748141"/>
              <a:ext cx="162018" cy="162018"/>
            </a:xfrm>
            <a:custGeom>
              <a:avLst/>
              <a:gdLst/>
              <a:ahLst/>
              <a:cxnLst/>
              <a:rect l="l" t="t" r="r" b="b"/>
              <a:pathLst>
                <a:path w="4508" h="4508" extrusionOk="0">
                  <a:moveTo>
                    <a:pt x="717" y="0"/>
                  </a:moveTo>
                  <a:cubicBezTo>
                    <a:pt x="322" y="0"/>
                    <a:pt x="0" y="322"/>
                    <a:pt x="0" y="717"/>
                  </a:cubicBezTo>
                  <a:lnTo>
                    <a:pt x="0" y="2079"/>
                  </a:lnTo>
                  <a:cubicBezTo>
                    <a:pt x="0" y="2170"/>
                    <a:pt x="76" y="2246"/>
                    <a:pt x="168" y="2246"/>
                  </a:cubicBezTo>
                  <a:cubicBezTo>
                    <a:pt x="260" y="2246"/>
                    <a:pt x="335" y="2170"/>
                    <a:pt x="335" y="2079"/>
                  </a:cubicBezTo>
                  <a:lnTo>
                    <a:pt x="335" y="717"/>
                  </a:lnTo>
                  <a:cubicBezTo>
                    <a:pt x="335" y="506"/>
                    <a:pt x="506" y="335"/>
                    <a:pt x="717" y="335"/>
                  </a:cubicBezTo>
                  <a:lnTo>
                    <a:pt x="3792" y="335"/>
                  </a:lnTo>
                  <a:cubicBezTo>
                    <a:pt x="4003" y="335"/>
                    <a:pt x="4174" y="506"/>
                    <a:pt x="4174" y="717"/>
                  </a:cubicBezTo>
                  <a:lnTo>
                    <a:pt x="4174" y="3791"/>
                  </a:lnTo>
                  <a:cubicBezTo>
                    <a:pt x="4174" y="4002"/>
                    <a:pt x="4003" y="4173"/>
                    <a:pt x="3792" y="4173"/>
                  </a:cubicBezTo>
                  <a:lnTo>
                    <a:pt x="717" y="4173"/>
                  </a:lnTo>
                  <a:cubicBezTo>
                    <a:pt x="506" y="4173"/>
                    <a:pt x="335" y="4002"/>
                    <a:pt x="335" y="3791"/>
                  </a:cubicBezTo>
                  <a:lnTo>
                    <a:pt x="335" y="2857"/>
                  </a:lnTo>
                  <a:cubicBezTo>
                    <a:pt x="335" y="2764"/>
                    <a:pt x="260" y="2690"/>
                    <a:pt x="168" y="2690"/>
                  </a:cubicBezTo>
                  <a:cubicBezTo>
                    <a:pt x="76" y="2690"/>
                    <a:pt x="0" y="2765"/>
                    <a:pt x="0" y="2857"/>
                  </a:cubicBezTo>
                  <a:lnTo>
                    <a:pt x="0" y="3791"/>
                  </a:lnTo>
                  <a:cubicBezTo>
                    <a:pt x="0" y="4186"/>
                    <a:pt x="322" y="4508"/>
                    <a:pt x="717" y="4508"/>
                  </a:cubicBezTo>
                  <a:lnTo>
                    <a:pt x="3791" y="4508"/>
                  </a:lnTo>
                  <a:cubicBezTo>
                    <a:pt x="4186" y="4508"/>
                    <a:pt x="4508" y="4186"/>
                    <a:pt x="4508" y="3791"/>
                  </a:cubicBezTo>
                  <a:lnTo>
                    <a:pt x="4508" y="717"/>
                  </a:lnTo>
                  <a:cubicBezTo>
                    <a:pt x="4508" y="322"/>
                    <a:pt x="4186" y="0"/>
                    <a:pt x="37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8" name="Google Shape;2588;p43"/>
          <p:cNvGrpSpPr/>
          <p:nvPr/>
        </p:nvGrpSpPr>
        <p:grpSpPr>
          <a:xfrm>
            <a:off x="7025323" y="1500665"/>
            <a:ext cx="368852" cy="410219"/>
            <a:chOff x="1010262" y="3558450"/>
            <a:chExt cx="368852" cy="410219"/>
          </a:xfrm>
        </p:grpSpPr>
        <p:sp>
          <p:nvSpPr>
            <p:cNvPr id="2589" name="Google Shape;2589;p43"/>
            <p:cNvSpPr/>
            <p:nvPr/>
          </p:nvSpPr>
          <p:spPr>
            <a:xfrm>
              <a:off x="1010262" y="3558450"/>
              <a:ext cx="368852" cy="410219"/>
            </a:xfrm>
            <a:custGeom>
              <a:avLst/>
              <a:gdLst/>
              <a:ahLst/>
              <a:cxnLst/>
              <a:rect l="l" t="t" r="r" b="b"/>
              <a:pathLst>
                <a:path w="10263" h="11414" extrusionOk="0">
                  <a:moveTo>
                    <a:pt x="4144" y="334"/>
                  </a:moveTo>
                  <a:cubicBezTo>
                    <a:pt x="4597" y="334"/>
                    <a:pt x="4965" y="702"/>
                    <a:pt x="4965" y="1155"/>
                  </a:cubicBezTo>
                  <a:lnTo>
                    <a:pt x="4964" y="1154"/>
                  </a:lnTo>
                  <a:lnTo>
                    <a:pt x="4964" y="1464"/>
                  </a:lnTo>
                  <a:lnTo>
                    <a:pt x="3835" y="334"/>
                  </a:lnTo>
                  <a:close/>
                  <a:moveTo>
                    <a:pt x="6429" y="334"/>
                  </a:moveTo>
                  <a:lnTo>
                    <a:pt x="5299" y="1464"/>
                  </a:lnTo>
                  <a:lnTo>
                    <a:pt x="5299" y="1154"/>
                  </a:lnTo>
                  <a:cubicBezTo>
                    <a:pt x="5299" y="702"/>
                    <a:pt x="5667" y="334"/>
                    <a:pt x="6119" y="334"/>
                  </a:cubicBezTo>
                  <a:close/>
                  <a:moveTo>
                    <a:pt x="3598" y="571"/>
                  </a:moveTo>
                  <a:lnTo>
                    <a:pt x="4728" y="1700"/>
                  </a:lnTo>
                  <a:lnTo>
                    <a:pt x="4417" y="1700"/>
                  </a:lnTo>
                  <a:cubicBezTo>
                    <a:pt x="3966" y="1700"/>
                    <a:pt x="3598" y="1333"/>
                    <a:pt x="3598" y="881"/>
                  </a:cubicBezTo>
                  <a:lnTo>
                    <a:pt x="3598" y="571"/>
                  </a:lnTo>
                  <a:close/>
                  <a:moveTo>
                    <a:pt x="6665" y="571"/>
                  </a:moveTo>
                  <a:lnTo>
                    <a:pt x="6665" y="881"/>
                  </a:lnTo>
                  <a:cubicBezTo>
                    <a:pt x="6665" y="1333"/>
                    <a:pt x="6297" y="1701"/>
                    <a:pt x="5845" y="1701"/>
                  </a:cubicBezTo>
                  <a:lnTo>
                    <a:pt x="5845" y="1700"/>
                  </a:lnTo>
                  <a:lnTo>
                    <a:pt x="5535" y="1700"/>
                  </a:lnTo>
                  <a:lnTo>
                    <a:pt x="6665" y="571"/>
                  </a:lnTo>
                  <a:close/>
                  <a:moveTo>
                    <a:pt x="6529" y="3085"/>
                  </a:moveTo>
                  <a:cubicBezTo>
                    <a:pt x="6583" y="3085"/>
                    <a:pt x="6626" y="3128"/>
                    <a:pt x="6626" y="3181"/>
                  </a:cubicBezTo>
                  <a:lnTo>
                    <a:pt x="6626" y="3770"/>
                  </a:lnTo>
                  <a:cubicBezTo>
                    <a:pt x="6626" y="3823"/>
                    <a:pt x="6583" y="3867"/>
                    <a:pt x="6529" y="3867"/>
                  </a:cubicBezTo>
                  <a:lnTo>
                    <a:pt x="5299" y="3867"/>
                  </a:lnTo>
                  <a:lnTo>
                    <a:pt x="5299" y="3085"/>
                  </a:lnTo>
                  <a:close/>
                  <a:moveTo>
                    <a:pt x="4965" y="4201"/>
                  </a:moveTo>
                  <a:lnTo>
                    <a:pt x="4965" y="5836"/>
                  </a:lnTo>
                  <a:lnTo>
                    <a:pt x="3671" y="7386"/>
                  </a:lnTo>
                  <a:cubicBezTo>
                    <a:pt x="3646" y="7415"/>
                    <a:pt x="3633" y="7454"/>
                    <a:pt x="3633" y="7493"/>
                  </a:cubicBezTo>
                  <a:lnTo>
                    <a:pt x="3633" y="7795"/>
                  </a:lnTo>
                  <a:lnTo>
                    <a:pt x="2391" y="7795"/>
                  </a:lnTo>
                  <a:lnTo>
                    <a:pt x="4089" y="5866"/>
                  </a:lnTo>
                  <a:cubicBezTo>
                    <a:pt x="4115" y="5835"/>
                    <a:pt x="4130" y="5796"/>
                    <a:pt x="4130" y="5754"/>
                  </a:cubicBezTo>
                  <a:lnTo>
                    <a:pt x="4130" y="4201"/>
                  </a:lnTo>
                  <a:close/>
                  <a:moveTo>
                    <a:pt x="4964" y="6358"/>
                  </a:moveTo>
                  <a:lnTo>
                    <a:pt x="4964" y="7795"/>
                  </a:lnTo>
                  <a:lnTo>
                    <a:pt x="3967" y="7795"/>
                  </a:lnTo>
                  <a:lnTo>
                    <a:pt x="3967" y="7554"/>
                  </a:lnTo>
                  <a:lnTo>
                    <a:pt x="4964" y="6358"/>
                  </a:lnTo>
                  <a:close/>
                  <a:moveTo>
                    <a:pt x="5299" y="7112"/>
                  </a:moveTo>
                  <a:lnTo>
                    <a:pt x="5965" y="7795"/>
                  </a:lnTo>
                  <a:lnTo>
                    <a:pt x="5299" y="7795"/>
                  </a:lnTo>
                  <a:lnTo>
                    <a:pt x="5299" y="7112"/>
                  </a:lnTo>
                  <a:close/>
                  <a:moveTo>
                    <a:pt x="3431" y="0"/>
                  </a:moveTo>
                  <a:cubicBezTo>
                    <a:pt x="3340" y="0"/>
                    <a:pt x="3264" y="77"/>
                    <a:pt x="3264" y="167"/>
                  </a:cubicBezTo>
                  <a:lnTo>
                    <a:pt x="3264" y="881"/>
                  </a:lnTo>
                  <a:cubicBezTo>
                    <a:pt x="3264" y="1518"/>
                    <a:pt x="3781" y="2036"/>
                    <a:pt x="4419" y="2036"/>
                  </a:cubicBezTo>
                  <a:lnTo>
                    <a:pt x="4965" y="2036"/>
                  </a:lnTo>
                  <a:lnTo>
                    <a:pt x="4965" y="3867"/>
                  </a:lnTo>
                  <a:lnTo>
                    <a:pt x="3734" y="3867"/>
                  </a:lnTo>
                  <a:cubicBezTo>
                    <a:pt x="3681" y="3867"/>
                    <a:pt x="3638" y="3823"/>
                    <a:pt x="3638" y="3770"/>
                  </a:cubicBezTo>
                  <a:lnTo>
                    <a:pt x="3638" y="3181"/>
                  </a:lnTo>
                  <a:cubicBezTo>
                    <a:pt x="3638" y="3128"/>
                    <a:pt x="3681" y="3085"/>
                    <a:pt x="3734" y="3085"/>
                  </a:cubicBezTo>
                  <a:lnTo>
                    <a:pt x="4326" y="3085"/>
                  </a:lnTo>
                  <a:cubicBezTo>
                    <a:pt x="4419" y="3085"/>
                    <a:pt x="4493" y="3010"/>
                    <a:pt x="4493" y="2918"/>
                  </a:cubicBezTo>
                  <a:cubicBezTo>
                    <a:pt x="4493" y="2825"/>
                    <a:pt x="4419" y="2750"/>
                    <a:pt x="4326" y="2750"/>
                  </a:cubicBezTo>
                  <a:lnTo>
                    <a:pt x="3734" y="2750"/>
                  </a:lnTo>
                  <a:cubicBezTo>
                    <a:pt x="3497" y="2750"/>
                    <a:pt x="3303" y="2944"/>
                    <a:pt x="3303" y="3181"/>
                  </a:cubicBezTo>
                  <a:lnTo>
                    <a:pt x="3303" y="3771"/>
                  </a:lnTo>
                  <a:cubicBezTo>
                    <a:pt x="3303" y="4043"/>
                    <a:pt x="3534" y="4202"/>
                    <a:pt x="3784" y="4202"/>
                  </a:cubicBezTo>
                  <a:cubicBezTo>
                    <a:pt x="3788" y="4202"/>
                    <a:pt x="3792" y="4202"/>
                    <a:pt x="3796" y="4202"/>
                  </a:cubicBezTo>
                  <a:lnTo>
                    <a:pt x="3796" y="5692"/>
                  </a:lnTo>
                  <a:lnTo>
                    <a:pt x="767" y="9136"/>
                  </a:lnTo>
                  <a:cubicBezTo>
                    <a:pt x="1" y="10007"/>
                    <a:pt x="643" y="11414"/>
                    <a:pt x="1796" y="11414"/>
                  </a:cubicBezTo>
                  <a:lnTo>
                    <a:pt x="3408" y="11414"/>
                  </a:lnTo>
                  <a:cubicBezTo>
                    <a:pt x="3500" y="11414"/>
                    <a:pt x="3575" y="11339"/>
                    <a:pt x="3575" y="11247"/>
                  </a:cubicBezTo>
                  <a:cubicBezTo>
                    <a:pt x="3575" y="11154"/>
                    <a:pt x="3500" y="11080"/>
                    <a:pt x="3408" y="11080"/>
                  </a:cubicBezTo>
                  <a:lnTo>
                    <a:pt x="1796" y="11080"/>
                  </a:lnTo>
                  <a:cubicBezTo>
                    <a:pt x="922" y="11080"/>
                    <a:pt x="439" y="10016"/>
                    <a:pt x="1017" y="9358"/>
                  </a:cubicBezTo>
                  <a:lnTo>
                    <a:pt x="2098" y="8130"/>
                  </a:lnTo>
                  <a:lnTo>
                    <a:pt x="3633" y="8130"/>
                  </a:lnTo>
                  <a:lnTo>
                    <a:pt x="3633" y="8750"/>
                  </a:lnTo>
                  <a:cubicBezTo>
                    <a:pt x="3633" y="8841"/>
                    <a:pt x="3707" y="8917"/>
                    <a:pt x="3800" y="8917"/>
                  </a:cubicBezTo>
                  <a:cubicBezTo>
                    <a:pt x="3892" y="8917"/>
                    <a:pt x="3967" y="8841"/>
                    <a:pt x="3967" y="8750"/>
                  </a:cubicBezTo>
                  <a:lnTo>
                    <a:pt x="3967" y="8130"/>
                  </a:lnTo>
                  <a:lnTo>
                    <a:pt x="4965" y="8130"/>
                  </a:lnTo>
                  <a:lnTo>
                    <a:pt x="4965" y="8975"/>
                  </a:lnTo>
                  <a:lnTo>
                    <a:pt x="4226" y="9715"/>
                  </a:lnTo>
                  <a:cubicBezTo>
                    <a:pt x="4160" y="9780"/>
                    <a:pt x="4160" y="9886"/>
                    <a:pt x="4226" y="9951"/>
                  </a:cubicBezTo>
                  <a:cubicBezTo>
                    <a:pt x="4258" y="9983"/>
                    <a:pt x="4300" y="9999"/>
                    <a:pt x="4343" y="9999"/>
                  </a:cubicBezTo>
                  <a:cubicBezTo>
                    <a:pt x="4386" y="9999"/>
                    <a:pt x="4429" y="9983"/>
                    <a:pt x="4462" y="9951"/>
                  </a:cubicBezTo>
                  <a:lnTo>
                    <a:pt x="5250" y="9163"/>
                  </a:lnTo>
                  <a:cubicBezTo>
                    <a:pt x="5281" y="9131"/>
                    <a:pt x="5299" y="9089"/>
                    <a:pt x="5299" y="9044"/>
                  </a:cubicBezTo>
                  <a:lnTo>
                    <a:pt x="5299" y="8130"/>
                  </a:lnTo>
                  <a:lnTo>
                    <a:pt x="6215" y="8130"/>
                  </a:lnTo>
                  <a:lnTo>
                    <a:pt x="6215" y="8750"/>
                  </a:lnTo>
                  <a:cubicBezTo>
                    <a:pt x="6215" y="8842"/>
                    <a:pt x="6290" y="8917"/>
                    <a:pt x="6383" y="8917"/>
                  </a:cubicBezTo>
                  <a:cubicBezTo>
                    <a:pt x="6474" y="8917"/>
                    <a:pt x="6550" y="8841"/>
                    <a:pt x="6550" y="8750"/>
                  </a:cubicBezTo>
                  <a:lnTo>
                    <a:pt x="6550" y="8130"/>
                  </a:lnTo>
                  <a:lnTo>
                    <a:pt x="7353" y="8130"/>
                  </a:lnTo>
                  <a:cubicBezTo>
                    <a:pt x="7446" y="8130"/>
                    <a:pt x="7521" y="8055"/>
                    <a:pt x="7521" y="7963"/>
                  </a:cubicBezTo>
                  <a:cubicBezTo>
                    <a:pt x="7521" y="7870"/>
                    <a:pt x="7446" y="7796"/>
                    <a:pt x="7353" y="7796"/>
                  </a:cubicBezTo>
                  <a:lnTo>
                    <a:pt x="6432" y="7796"/>
                  </a:lnTo>
                  <a:lnTo>
                    <a:pt x="5299" y="6634"/>
                  </a:lnTo>
                  <a:lnTo>
                    <a:pt x="5299" y="5898"/>
                  </a:lnTo>
                  <a:lnTo>
                    <a:pt x="5299" y="4202"/>
                  </a:lnTo>
                  <a:lnTo>
                    <a:pt x="6133" y="4202"/>
                  </a:lnTo>
                  <a:lnTo>
                    <a:pt x="6133" y="5755"/>
                  </a:lnTo>
                  <a:cubicBezTo>
                    <a:pt x="6133" y="5796"/>
                    <a:pt x="6149" y="5835"/>
                    <a:pt x="6175" y="5866"/>
                  </a:cubicBezTo>
                  <a:lnTo>
                    <a:pt x="9246" y="9358"/>
                  </a:lnTo>
                  <a:cubicBezTo>
                    <a:pt x="9825" y="10017"/>
                    <a:pt x="9341" y="11080"/>
                    <a:pt x="8467" y="11080"/>
                  </a:cubicBezTo>
                  <a:lnTo>
                    <a:pt x="4188" y="11080"/>
                  </a:lnTo>
                  <a:cubicBezTo>
                    <a:pt x="4096" y="11080"/>
                    <a:pt x="4021" y="11154"/>
                    <a:pt x="4021" y="11247"/>
                  </a:cubicBezTo>
                  <a:cubicBezTo>
                    <a:pt x="4021" y="11339"/>
                    <a:pt x="4096" y="11414"/>
                    <a:pt x="4188" y="11414"/>
                  </a:cubicBezTo>
                  <a:lnTo>
                    <a:pt x="8467" y="11414"/>
                  </a:lnTo>
                  <a:cubicBezTo>
                    <a:pt x="9621" y="11414"/>
                    <a:pt x="10262" y="10007"/>
                    <a:pt x="9497" y="9137"/>
                  </a:cubicBezTo>
                  <a:lnTo>
                    <a:pt x="9497" y="9136"/>
                  </a:lnTo>
                  <a:lnTo>
                    <a:pt x="6468" y="5692"/>
                  </a:lnTo>
                  <a:lnTo>
                    <a:pt x="6468" y="4201"/>
                  </a:lnTo>
                  <a:cubicBezTo>
                    <a:pt x="6474" y="4201"/>
                    <a:pt x="6481" y="4201"/>
                    <a:pt x="6487" y="4201"/>
                  </a:cubicBezTo>
                  <a:cubicBezTo>
                    <a:pt x="6734" y="4201"/>
                    <a:pt x="6960" y="4039"/>
                    <a:pt x="6960" y="3770"/>
                  </a:cubicBezTo>
                  <a:lnTo>
                    <a:pt x="6960" y="3181"/>
                  </a:lnTo>
                  <a:cubicBezTo>
                    <a:pt x="6960" y="2944"/>
                    <a:pt x="6767" y="2750"/>
                    <a:pt x="6529" y="2750"/>
                  </a:cubicBezTo>
                  <a:lnTo>
                    <a:pt x="5299" y="2750"/>
                  </a:lnTo>
                  <a:lnTo>
                    <a:pt x="5299" y="2036"/>
                  </a:lnTo>
                  <a:lnTo>
                    <a:pt x="5845" y="2036"/>
                  </a:lnTo>
                  <a:cubicBezTo>
                    <a:pt x="6482" y="2036"/>
                    <a:pt x="6999" y="1518"/>
                    <a:pt x="6999" y="881"/>
                  </a:cubicBezTo>
                  <a:lnTo>
                    <a:pt x="6999" y="167"/>
                  </a:lnTo>
                  <a:cubicBezTo>
                    <a:pt x="6999" y="77"/>
                    <a:pt x="6923" y="0"/>
                    <a:pt x="6832" y="0"/>
                  </a:cubicBezTo>
                  <a:lnTo>
                    <a:pt x="6119" y="0"/>
                  </a:lnTo>
                  <a:cubicBezTo>
                    <a:pt x="5701" y="0"/>
                    <a:pt x="5334" y="223"/>
                    <a:pt x="5132" y="557"/>
                  </a:cubicBezTo>
                  <a:cubicBezTo>
                    <a:pt x="4929" y="223"/>
                    <a:pt x="4563" y="0"/>
                    <a:pt x="4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3"/>
            <p:cNvSpPr/>
            <p:nvPr/>
          </p:nvSpPr>
          <p:spPr>
            <a:xfrm>
              <a:off x="1233593" y="3917886"/>
              <a:ext cx="12040" cy="12076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168" y="0"/>
                  </a:moveTo>
                  <a:cubicBezTo>
                    <a:pt x="76" y="0"/>
                    <a:pt x="1" y="76"/>
                    <a:pt x="1" y="168"/>
                  </a:cubicBezTo>
                  <a:cubicBezTo>
                    <a:pt x="1" y="260"/>
                    <a:pt x="76" y="335"/>
                    <a:pt x="168" y="335"/>
                  </a:cubicBezTo>
                  <a:cubicBezTo>
                    <a:pt x="260" y="335"/>
                    <a:pt x="335" y="260"/>
                    <a:pt x="335" y="168"/>
                  </a:cubicBezTo>
                  <a:cubicBezTo>
                    <a:pt x="335" y="76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3"/>
            <p:cNvSpPr/>
            <p:nvPr/>
          </p:nvSpPr>
          <p:spPr>
            <a:xfrm>
              <a:off x="1105072" y="3876879"/>
              <a:ext cx="12040" cy="12076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168" y="1"/>
                  </a:moveTo>
                  <a:cubicBezTo>
                    <a:pt x="75" y="1"/>
                    <a:pt x="1" y="76"/>
                    <a:pt x="1" y="168"/>
                  </a:cubicBezTo>
                  <a:cubicBezTo>
                    <a:pt x="1" y="261"/>
                    <a:pt x="75" y="335"/>
                    <a:pt x="168" y="335"/>
                  </a:cubicBezTo>
                  <a:cubicBezTo>
                    <a:pt x="260" y="335"/>
                    <a:pt x="335" y="261"/>
                    <a:pt x="335" y="168"/>
                  </a:cubicBezTo>
                  <a:cubicBezTo>
                    <a:pt x="335" y="76"/>
                    <a:pt x="260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3"/>
            <p:cNvSpPr/>
            <p:nvPr/>
          </p:nvSpPr>
          <p:spPr>
            <a:xfrm>
              <a:off x="1274529" y="3876879"/>
              <a:ext cx="12040" cy="12076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168" y="1"/>
                  </a:moveTo>
                  <a:cubicBezTo>
                    <a:pt x="75" y="1"/>
                    <a:pt x="1" y="76"/>
                    <a:pt x="1" y="168"/>
                  </a:cubicBezTo>
                  <a:cubicBezTo>
                    <a:pt x="1" y="261"/>
                    <a:pt x="75" y="335"/>
                    <a:pt x="168" y="335"/>
                  </a:cubicBezTo>
                  <a:cubicBezTo>
                    <a:pt x="260" y="335"/>
                    <a:pt x="335" y="261"/>
                    <a:pt x="335" y="168"/>
                  </a:cubicBezTo>
                  <a:cubicBezTo>
                    <a:pt x="335" y="76"/>
                    <a:pt x="260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3" name="Google Shape;259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44"/>
          <p:cNvSpPr/>
          <p:nvPr/>
        </p:nvSpPr>
        <p:spPr>
          <a:xfrm>
            <a:off x="1308061" y="2857684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44"/>
          <p:cNvSpPr/>
          <p:nvPr/>
        </p:nvSpPr>
        <p:spPr>
          <a:xfrm>
            <a:off x="6942986" y="1054984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44"/>
          <p:cNvSpPr/>
          <p:nvPr/>
        </p:nvSpPr>
        <p:spPr>
          <a:xfrm>
            <a:off x="6942986" y="2857684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44"/>
          <p:cNvSpPr/>
          <p:nvPr/>
        </p:nvSpPr>
        <p:spPr>
          <a:xfrm>
            <a:off x="1308036" y="1054984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4"/>
          <p:cNvSpPr txBox="1"/>
          <p:nvPr/>
        </p:nvSpPr>
        <p:spPr>
          <a:xfrm>
            <a:off x="760937" y="3644192"/>
            <a:ext cx="1985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rPr>
              <a:t>Transport </a:t>
            </a:r>
            <a:endParaRPr sz="2400">
              <a:solidFill>
                <a:schemeClr val="dk2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2603" name="Google Shape;2603;p44"/>
          <p:cNvSpPr txBox="1"/>
          <p:nvPr/>
        </p:nvSpPr>
        <p:spPr>
          <a:xfrm>
            <a:off x="6438588" y="2152518"/>
            <a:ext cx="1985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rPr>
              <a:t>Commercial and residential</a:t>
            </a:r>
            <a:endParaRPr sz="2500">
              <a:solidFill>
                <a:schemeClr val="dk2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2604" name="Google Shape;2604;p44"/>
          <p:cNvSpPr txBox="1"/>
          <p:nvPr/>
        </p:nvSpPr>
        <p:spPr>
          <a:xfrm>
            <a:off x="760925" y="1842905"/>
            <a:ext cx="1985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rPr>
              <a:t>Industry </a:t>
            </a:r>
            <a:endParaRPr sz="2400">
              <a:solidFill>
                <a:schemeClr val="dk2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2605" name="Google Shape;2605;p44"/>
          <p:cNvSpPr txBox="1"/>
          <p:nvPr/>
        </p:nvSpPr>
        <p:spPr>
          <a:xfrm>
            <a:off x="6397663" y="3644192"/>
            <a:ext cx="1985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rPr>
              <a:t>Agriculture</a:t>
            </a:r>
            <a:endParaRPr sz="2400">
              <a:solidFill>
                <a:schemeClr val="dk2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2606" name="Google Shape;2606;p44"/>
          <p:cNvSpPr/>
          <p:nvPr/>
        </p:nvSpPr>
        <p:spPr>
          <a:xfrm>
            <a:off x="1345650" y="2950083"/>
            <a:ext cx="81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rPr>
              <a:t>29%</a:t>
            </a:r>
            <a:endParaRPr sz="2400">
              <a:solidFill>
                <a:schemeClr val="dk1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2607" name="Google Shape;2607;p44"/>
          <p:cNvSpPr/>
          <p:nvPr/>
        </p:nvSpPr>
        <p:spPr>
          <a:xfrm>
            <a:off x="1345637" y="1147372"/>
            <a:ext cx="81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rPr>
              <a:t>30%</a:t>
            </a:r>
            <a:endParaRPr sz="2400">
              <a:solidFill>
                <a:schemeClr val="dk1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2608" name="Google Shape;2608;p44"/>
          <p:cNvSpPr/>
          <p:nvPr/>
        </p:nvSpPr>
        <p:spPr>
          <a:xfrm>
            <a:off x="6980563" y="1147372"/>
            <a:ext cx="81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rPr>
              <a:t>30%</a:t>
            </a:r>
            <a:endParaRPr sz="2400">
              <a:solidFill>
                <a:schemeClr val="dk2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2609" name="Google Shape;2609;p44"/>
          <p:cNvSpPr/>
          <p:nvPr/>
        </p:nvSpPr>
        <p:spPr>
          <a:xfrm>
            <a:off x="6980563" y="2950083"/>
            <a:ext cx="81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rPr>
              <a:t>11%</a:t>
            </a:r>
            <a:endParaRPr sz="2400">
              <a:solidFill>
                <a:schemeClr val="dk1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2610" name="Google Shape;26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000" b="1"/>
              <a:t>Sources of Greenhouse Gas Emissions</a:t>
            </a:r>
            <a:endParaRPr sz="4400"/>
          </a:p>
        </p:txBody>
      </p:sp>
      <p:pic>
        <p:nvPicPr>
          <p:cNvPr id="2611" name="Google Shape;26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775" y="1147375"/>
            <a:ext cx="3344650" cy="27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FF6202E-13FD-4769-3A3D-DAB1090719F8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3337263" y="248432"/>
            <a:ext cx="359685" cy="359685"/>
          </a:xfrm>
        </p:spPr>
      </p:pic>
      <p:sp>
        <p:nvSpPr>
          <p:cNvPr id="5" name="Header top shape">
            <a:extLst>
              <a:ext uri="{FF2B5EF4-FFF2-40B4-BE49-F238E27FC236}">
                <a16:creationId xmlns:a16="http://schemas.microsoft.com/office/drawing/2014/main" id="{AC26C0DA-2D99-F5AC-0D1A-2D333D250DB0}"/>
              </a:ext>
            </a:extLst>
          </p:cNvPr>
          <p:cNvSpPr txBox="1"/>
          <p:nvPr/>
        </p:nvSpPr>
        <p:spPr>
          <a:xfrm>
            <a:off x="3696948" y="228219"/>
            <a:ext cx="6096000" cy="400110"/>
          </a:xfrm>
          <a:prstGeom prst="rect">
            <a:avLst/>
          </a:prstGeom>
          <a:noFill/>
        </p:spPr>
        <p:txBody>
          <a:bodyPr vert="horz" rtlCol="0">
            <a:normAutofit/>
          </a:bodyPr>
          <a:lstStyle/>
          <a:p>
            <a:r>
              <a:rPr lang="en-IN" sz="2000">
                <a:solidFill>
                  <a:srgbClr val="49454F"/>
                </a:solidFill>
                <a:latin typeface="Roboto" panose="02000000000000000000" pitchFamily="2" charset="0"/>
              </a:rPr>
              <a:t>Browser snapshot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08B01-8131-58FC-D20D-7F472499E5F0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1168400" y="771526"/>
            <a:ext cx="6807200" cy="39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3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45"/>
          <p:cNvSpPr txBox="1">
            <a:spLocks noGrp="1"/>
          </p:cNvSpPr>
          <p:nvPr>
            <p:ph type="body" idx="1"/>
          </p:nvPr>
        </p:nvSpPr>
        <p:spPr>
          <a:xfrm>
            <a:off x="4051610" y="832624"/>
            <a:ext cx="4253965" cy="4209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10000"/>
                  </a:schemeClr>
                </a:solidFill>
                <a:effectLst/>
                <a:latin typeface="Söhne"/>
              </a:rPr>
              <a:t>Environmental monitoring through IoT involves detecting temperature and humidity using specialized sensors connected to the Internet.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10000"/>
                  </a:schemeClr>
                </a:solidFill>
                <a:effectLst/>
                <a:latin typeface="Söhne"/>
              </a:rPr>
              <a:t>These sensors gather real-time data and transmit it wirelessly to a central system for analysis and monitoring.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10000"/>
                  </a:schemeClr>
                </a:solidFill>
                <a:effectLst/>
                <a:latin typeface="Söhne"/>
              </a:rPr>
              <a:t>The IoT system processes the information and offers insights into temperature and humidity conditions in the monitored area.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</p:txBody>
      </p:sp>
      <p:sp>
        <p:nvSpPr>
          <p:cNvPr id="2617" name="Google Shape;2617;p45"/>
          <p:cNvSpPr txBox="1">
            <a:spLocks noGrp="1"/>
          </p:cNvSpPr>
          <p:nvPr>
            <p:ph type="title"/>
          </p:nvPr>
        </p:nvSpPr>
        <p:spPr>
          <a:xfrm>
            <a:off x="720000" y="57750"/>
            <a:ext cx="77040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Conclusions </a:t>
            </a:r>
            <a:endParaRPr sz="5000"/>
          </a:p>
        </p:txBody>
      </p:sp>
      <p:pic>
        <p:nvPicPr>
          <p:cNvPr id="2618" name="Google Shape;26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306658" y="1811410"/>
            <a:ext cx="3648785" cy="205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32"/>
          <p:cNvSpPr/>
          <p:nvPr/>
        </p:nvSpPr>
        <p:spPr>
          <a:xfrm>
            <a:off x="548925" y="1354175"/>
            <a:ext cx="3713482" cy="2872529"/>
          </a:xfrm>
          <a:custGeom>
            <a:avLst/>
            <a:gdLst/>
            <a:ahLst/>
            <a:cxnLst/>
            <a:rect l="l" t="t" r="r" b="b"/>
            <a:pathLst>
              <a:path w="117599" h="97730" extrusionOk="0">
                <a:moveTo>
                  <a:pt x="57714" y="1"/>
                </a:moveTo>
                <a:cubicBezTo>
                  <a:pt x="48007" y="1"/>
                  <a:pt x="38305" y="2476"/>
                  <a:pt x="29921" y="7360"/>
                </a:cubicBezTo>
                <a:cubicBezTo>
                  <a:pt x="19741" y="13289"/>
                  <a:pt x="11633" y="22588"/>
                  <a:pt x="6715" y="33303"/>
                </a:cubicBezTo>
                <a:cubicBezTo>
                  <a:pt x="1786" y="44007"/>
                  <a:pt x="0" y="56068"/>
                  <a:pt x="1119" y="67796"/>
                </a:cubicBezTo>
                <a:cubicBezTo>
                  <a:pt x="1774" y="74582"/>
                  <a:pt x="3429" y="81405"/>
                  <a:pt x="7013" y="87203"/>
                </a:cubicBezTo>
                <a:cubicBezTo>
                  <a:pt x="10597" y="93013"/>
                  <a:pt x="15681" y="97704"/>
                  <a:pt x="22503" y="97728"/>
                </a:cubicBezTo>
                <a:cubicBezTo>
                  <a:pt x="23407" y="97729"/>
                  <a:pt x="24250" y="97730"/>
                  <a:pt x="25047" y="97730"/>
                </a:cubicBezTo>
                <a:cubicBezTo>
                  <a:pt x="29170" y="97730"/>
                  <a:pt x="32067" y="97714"/>
                  <a:pt x="35731" y="97714"/>
                </a:cubicBezTo>
                <a:cubicBezTo>
                  <a:pt x="37456" y="97714"/>
                  <a:pt x="39351" y="97718"/>
                  <a:pt x="41625" y="97728"/>
                </a:cubicBezTo>
                <a:lnTo>
                  <a:pt x="41779" y="97728"/>
                </a:lnTo>
                <a:cubicBezTo>
                  <a:pt x="42455" y="97729"/>
                  <a:pt x="43121" y="97729"/>
                  <a:pt x="43777" y="97729"/>
                </a:cubicBezTo>
                <a:cubicBezTo>
                  <a:pt x="49306" y="97729"/>
                  <a:pt x="54158" y="97700"/>
                  <a:pt x="58265" y="97700"/>
                </a:cubicBezTo>
                <a:cubicBezTo>
                  <a:pt x="59842" y="97700"/>
                  <a:pt x="61309" y="97704"/>
                  <a:pt x="62663" y="97716"/>
                </a:cubicBezTo>
                <a:cubicBezTo>
                  <a:pt x="63413" y="97722"/>
                  <a:pt x="64141" y="97726"/>
                  <a:pt x="64850" y="97726"/>
                </a:cubicBezTo>
                <a:cubicBezTo>
                  <a:pt x="74758" y="97726"/>
                  <a:pt x="81062" y="97076"/>
                  <a:pt x="91917" y="94954"/>
                </a:cubicBezTo>
                <a:cubicBezTo>
                  <a:pt x="100608" y="93263"/>
                  <a:pt x="103239" y="91918"/>
                  <a:pt x="105537" y="90191"/>
                </a:cubicBezTo>
                <a:cubicBezTo>
                  <a:pt x="110288" y="86619"/>
                  <a:pt x="112693" y="80726"/>
                  <a:pt x="114074" y="74939"/>
                </a:cubicBezTo>
                <a:cubicBezTo>
                  <a:pt x="117598" y="60140"/>
                  <a:pt x="115634" y="44043"/>
                  <a:pt x="108371" y="30672"/>
                </a:cubicBezTo>
                <a:cubicBezTo>
                  <a:pt x="101108" y="17301"/>
                  <a:pt x="88559" y="6836"/>
                  <a:pt x="74010" y="2407"/>
                </a:cubicBezTo>
                <a:cubicBezTo>
                  <a:pt x="68736" y="799"/>
                  <a:pt x="63225" y="1"/>
                  <a:pt x="57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32"/>
          <p:cNvSpPr txBox="1">
            <a:spLocks noGrp="1"/>
          </p:cNvSpPr>
          <p:nvPr>
            <p:ph type="title"/>
          </p:nvPr>
        </p:nvSpPr>
        <p:spPr>
          <a:xfrm>
            <a:off x="4126900" y="3175950"/>
            <a:ext cx="4302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— Mahatma Gandhi</a:t>
            </a:r>
            <a:endParaRPr sz="2600"/>
          </a:p>
        </p:txBody>
      </p:sp>
      <p:sp>
        <p:nvSpPr>
          <p:cNvPr id="1723" name="Google Shape;1723;p32"/>
          <p:cNvSpPr txBox="1">
            <a:spLocks noGrp="1"/>
          </p:cNvSpPr>
          <p:nvPr>
            <p:ph type="subTitle" idx="1"/>
          </p:nvPr>
        </p:nvSpPr>
        <p:spPr>
          <a:xfrm>
            <a:off x="4126892" y="1435650"/>
            <a:ext cx="4302000" cy="17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“"Earth provides enough to satisfy every man's need, but not every man's greed." </a:t>
            </a:r>
            <a:endParaRPr/>
          </a:p>
        </p:txBody>
      </p:sp>
      <p:grpSp>
        <p:nvGrpSpPr>
          <p:cNvPr id="1724" name="Google Shape;1724;p32"/>
          <p:cNvGrpSpPr/>
          <p:nvPr/>
        </p:nvGrpSpPr>
        <p:grpSpPr>
          <a:xfrm>
            <a:off x="1087225" y="1188995"/>
            <a:ext cx="3089100" cy="3017375"/>
            <a:chOff x="3635250" y="1209300"/>
            <a:chExt cx="3089100" cy="3017375"/>
          </a:xfrm>
        </p:grpSpPr>
        <p:sp>
          <p:nvSpPr>
            <p:cNvPr id="1725" name="Google Shape;1725;p32"/>
            <p:cNvSpPr/>
            <p:nvPr/>
          </p:nvSpPr>
          <p:spPr>
            <a:xfrm>
              <a:off x="3635250" y="2215575"/>
              <a:ext cx="2015750" cy="2011100"/>
            </a:xfrm>
            <a:custGeom>
              <a:avLst/>
              <a:gdLst/>
              <a:ahLst/>
              <a:cxnLst/>
              <a:rect l="l" t="t" r="r" b="b"/>
              <a:pathLst>
                <a:path w="80630" h="80444" extrusionOk="0">
                  <a:moveTo>
                    <a:pt x="70986" y="0"/>
                  </a:moveTo>
                  <a:cubicBezTo>
                    <a:pt x="70800" y="0"/>
                    <a:pt x="70613" y="6"/>
                    <a:pt x="70426" y="17"/>
                  </a:cubicBezTo>
                  <a:cubicBezTo>
                    <a:pt x="68188" y="148"/>
                    <a:pt x="66104" y="1112"/>
                    <a:pt x="64021" y="1946"/>
                  </a:cubicBezTo>
                  <a:cubicBezTo>
                    <a:pt x="62318" y="2636"/>
                    <a:pt x="60501" y="3253"/>
                    <a:pt x="58687" y="3253"/>
                  </a:cubicBezTo>
                  <a:cubicBezTo>
                    <a:pt x="58560" y="3253"/>
                    <a:pt x="58433" y="3250"/>
                    <a:pt x="58306" y="3243"/>
                  </a:cubicBezTo>
                  <a:cubicBezTo>
                    <a:pt x="57984" y="4017"/>
                    <a:pt x="57544" y="4744"/>
                    <a:pt x="57008" y="5387"/>
                  </a:cubicBezTo>
                  <a:lnTo>
                    <a:pt x="58877" y="5494"/>
                  </a:lnTo>
                  <a:cubicBezTo>
                    <a:pt x="57484" y="8732"/>
                    <a:pt x="54329" y="17388"/>
                    <a:pt x="39446" y="18400"/>
                  </a:cubicBezTo>
                  <a:cubicBezTo>
                    <a:pt x="38674" y="18453"/>
                    <a:pt x="37921" y="18477"/>
                    <a:pt x="37187" y="18477"/>
                  </a:cubicBezTo>
                  <a:cubicBezTo>
                    <a:pt x="23770" y="18477"/>
                    <a:pt x="16812" y="10161"/>
                    <a:pt x="16812" y="10161"/>
                  </a:cubicBezTo>
                  <a:lnTo>
                    <a:pt x="15908" y="9149"/>
                  </a:lnTo>
                  <a:cubicBezTo>
                    <a:pt x="12717" y="11435"/>
                    <a:pt x="9502" y="13840"/>
                    <a:pt x="7335" y="17126"/>
                  </a:cubicBezTo>
                  <a:cubicBezTo>
                    <a:pt x="4870" y="20841"/>
                    <a:pt x="3978" y="25377"/>
                    <a:pt x="3632" y="29830"/>
                  </a:cubicBezTo>
                  <a:cubicBezTo>
                    <a:pt x="3299" y="34271"/>
                    <a:pt x="3466" y="38760"/>
                    <a:pt x="2894" y="43177"/>
                  </a:cubicBezTo>
                  <a:cubicBezTo>
                    <a:pt x="2275" y="47904"/>
                    <a:pt x="822" y="52547"/>
                    <a:pt x="965" y="57310"/>
                  </a:cubicBezTo>
                  <a:cubicBezTo>
                    <a:pt x="1072" y="60667"/>
                    <a:pt x="1977" y="64001"/>
                    <a:pt x="1763" y="67358"/>
                  </a:cubicBezTo>
                  <a:cubicBezTo>
                    <a:pt x="1608" y="69883"/>
                    <a:pt x="822" y="72311"/>
                    <a:pt x="406" y="74800"/>
                  </a:cubicBezTo>
                  <a:cubicBezTo>
                    <a:pt x="84" y="76669"/>
                    <a:pt x="1" y="78646"/>
                    <a:pt x="501" y="80443"/>
                  </a:cubicBezTo>
                  <a:lnTo>
                    <a:pt x="75153" y="80443"/>
                  </a:lnTo>
                  <a:cubicBezTo>
                    <a:pt x="76094" y="78217"/>
                    <a:pt x="75713" y="75633"/>
                    <a:pt x="75320" y="73216"/>
                  </a:cubicBezTo>
                  <a:cubicBezTo>
                    <a:pt x="74986" y="71192"/>
                    <a:pt x="74641" y="69180"/>
                    <a:pt x="74308" y="67156"/>
                  </a:cubicBezTo>
                  <a:cubicBezTo>
                    <a:pt x="71261" y="67339"/>
                    <a:pt x="68663" y="67482"/>
                    <a:pt x="66627" y="67482"/>
                  </a:cubicBezTo>
                  <a:cubicBezTo>
                    <a:pt x="63882" y="67482"/>
                    <a:pt x="62159" y="67221"/>
                    <a:pt x="61735" y="66442"/>
                  </a:cubicBezTo>
                  <a:cubicBezTo>
                    <a:pt x="60473" y="64120"/>
                    <a:pt x="62175" y="62965"/>
                    <a:pt x="62866" y="54119"/>
                  </a:cubicBezTo>
                  <a:cubicBezTo>
                    <a:pt x="63568" y="45261"/>
                    <a:pt x="67545" y="3732"/>
                    <a:pt x="67545" y="3732"/>
                  </a:cubicBezTo>
                  <a:lnTo>
                    <a:pt x="79892" y="3732"/>
                  </a:lnTo>
                  <a:lnTo>
                    <a:pt x="80630" y="1517"/>
                  </a:lnTo>
                  <a:cubicBezTo>
                    <a:pt x="79380" y="1362"/>
                    <a:pt x="78118" y="1207"/>
                    <a:pt x="76879" y="981"/>
                  </a:cubicBezTo>
                  <a:cubicBezTo>
                    <a:pt x="74920" y="600"/>
                    <a:pt x="72971" y="0"/>
                    <a:pt x="70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3970375" y="2624075"/>
              <a:ext cx="1250" cy="1750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8" y="0"/>
                  </a:moveTo>
                  <a:cubicBezTo>
                    <a:pt x="17" y="35"/>
                    <a:pt x="1" y="69"/>
                    <a:pt x="4" y="69"/>
                  </a:cubicBezTo>
                  <a:cubicBezTo>
                    <a:pt x="7" y="69"/>
                    <a:pt x="20" y="51"/>
                    <a:pt x="50" y="0"/>
                  </a:cubicBezTo>
                  <a:close/>
                </a:path>
              </a:pathLst>
            </a:custGeom>
            <a:solidFill>
              <a:srgbClr val="E9E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4105250" y="2663925"/>
              <a:ext cx="60450" cy="110025"/>
            </a:xfrm>
            <a:custGeom>
              <a:avLst/>
              <a:gdLst/>
              <a:ahLst/>
              <a:cxnLst/>
              <a:rect l="l" t="t" r="r" b="b"/>
              <a:pathLst>
                <a:path w="2418" h="4401" extrusionOk="0">
                  <a:moveTo>
                    <a:pt x="752" y="0"/>
                  </a:moveTo>
                  <a:cubicBezTo>
                    <a:pt x="696" y="0"/>
                    <a:pt x="639" y="8"/>
                    <a:pt x="584" y="26"/>
                  </a:cubicBezTo>
                  <a:cubicBezTo>
                    <a:pt x="239" y="145"/>
                    <a:pt x="1" y="502"/>
                    <a:pt x="108" y="871"/>
                  </a:cubicBezTo>
                  <a:cubicBezTo>
                    <a:pt x="394" y="1871"/>
                    <a:pt x="691" y="2883"/>
                    <a:pt x="989" y="3895"/>
                  </a:cubicBezTo>
                  <a:cubicBezTo>
                    <a:pt x="1078" y="4173"/>
                    <a:pt x="1357" y="4401"/>
                    <a:pt x="1654" y="4401"/>
                  </a:cubicBezTo>
                  <a:cubicBezTo>
                    <a:pt x="1714" y="4401"/>
                    <a:pt x="1774" y="4391"/>
                    <a:pt x="1834" y="4371"/>
                  </a:cubicBezTo>
                  <a:cubicBezTo>
                    <a:pt x="2180" y="4264"/>
                    <a:pt x="2418" y="3895"/>
                    <a:pt x="2311" y="3538"/>
                  </a:cubicBezTo>
                  <a:cubicBezTo>
                    <a:pt x="2013" y="2526"/>
                    <a:pt x="1715" y="1514"/>
                    <a:pt x="1418" y="502"/>
                  </a:cubicBezTo>
                  <a:cubicBezTo>
                    <a:pt x="1338" y="222"/>
                    <a:pt x="104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3990950" y="2749625"/>
              <a:ext cx="80400" cy="109450"/>
            </a:xfrm>
            <a:custGeom>
              <a:avLst/>
              <a:gdLst/>
              <a:ahLst/>
              <a:cxnLst/>
              <a:rect l="l" t="t" r="r" b="b"/>
              <a:pathLst>
                <a:path w="3216" h="4378" extrusionOk="0">
                  <a:moveTo>
                    <a:pt x="758" y="1"/>
                  </a:moveTo>
                  <a:cubicBezTo>
                    <a:pt x="642" y="1"/>
                    <a:pt x="527" y="31"/>
                    <a:pt x="429" y="98"/>
                  </a:cubicBezTo>
                  <a:cubicBezTo>
                    <a:pt x="108" y="300"/>
                    <a:pt x="1" y="693"/>
                    <a:pt x="179" y="1027"/>
                  </a:cubicBezTo>
                  <a:cubicBezTo>
                    <a:pt x="739" y="2039"/>
                    <a:pt x="1299" y="3039"/>
                    <a:pt x="1846" y="4039"/>
                  </a:cubicBezTo>
                  <a:cubicBezTo>
                    <a:pt x="1968" y="4250"/>
                    <a:pt x="2217" y="4378"/>
                    <a:pt x="2461" y="4378"/>
                  </a:cubicBezTo>
                  <a:cubicBezTo>
                    <a:pt x="2575" y="4378"/>
                    <a:pt x="2688" y="4350"/>
                    <a:pt x="2787" y="4289"/>
                  </a:cubicBezTo>
                  <a:cubicBezTo>
                    <a:pt x="3096" y="4087"/>
                    <a:pt x="3215" y="3682"/>
                    <a:pt x="3025" y="3348"/>
                  </a:cubicBezTo>
                  <a:cubicBezTo>
                    <a:pt x="2465" y="2348"/>
                    <a:pt x="1918" y="1348"/>
                    <a:pt x="1358" y="336"/>
                  </a:cubicBezTo>
                  <a:cubicBezTo>
                    <a:pt x="1238" y="128"/>
                    <a:pt x="995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3829025" y="2846550"/>
              <a:ext cx="59275" cy="110175"/>
            </a:xfrm>
            <a:custGeom>
              <a:avLst/>
              <a:gdLst/>
              <a:ahLst/>
              <a:cxnLst/>
              <a:rect l="l" t="t" r="r" b="b"/>
              <a:pathLst>
                <a:path w="2371" h="4407" extrusionOk="0">
                  <a:moveTo>
                    <a:pt x="758" y="1"/>
                  </a:moveTo>
                  <a:cubicBezTo>
                    <a:pt x="696" y="1"/>
                    <a:pt x="634" y="10"/>
                    <a:pt x="572" y="31"/>
                  </a:cubicBezTo>
                  <a:cubicBezTo>
                    <a:pt x="227" y="138"/>
                    <a:pt x="1" y="495"/>
                    <a:pt x="96" y="864"/>
                  </a:cubicBezTo>
                  <a:cubicBezTo>
                    <a:pt x="382" y="1876"/>
                    <a:pt x="668" y="2888"/>
                    <a:pt x="953" y="3900"/>
                  </a:cubicBezTo>
                  <a:cubicBezTo>
                    <a:pt x="1032" y="4186"/>
                    <a:pt x="1315" y="4407"/>
                    <a:pt x="1606" y="4407"/>
                  </a:cubicBezTo>
                  <a:cubicBezTo>
                    <a:pt x="1666" y="4407"/>
                    <a:pt x="1727" y="4397"/>
                    <a:pt x="1787" y="4377"/>
                  </a:cubicBezTo>
                  <a:cubicBezTo>
                    <a:pt x="2144" y="4270"/>
                    <a:pt x="2370" y="3912"/>
                    <a:pt x="2263" y="3543"/>
                  </a:cubicBezTo>
                  <a:cubicBezTo>
                    <a:pt x="1977" y="2531"/>
                    <a:pt x="1703" y="1519"/>
                    <a:pt x="1418" y="507"/>
                  </a:cubicBezTo>
                  <a:cubicBezTo>
                    <a:pt x="1329" y="221"/>
                    <a:pt x="1053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2"/>
            <p:cNvSpPr/>
            <p:nvPr/>
          </p:nvSpPr>
          <p:spPr>
            <a:xfrm>
              <a:off x="4063300" y="2914125"/>
              <a:ext cx="113425" cy="95200"/>
            </a:xfrm>
            <a:custGeom>
              <a:avLst/>
              <a:gdLst/>
              <a:ahLst/>
              <a:cxnLst/>
              <a:rect l="l" t="t" r="r" b="b"/>
              <a:pathLst>
                <a:path w="4537" h="3808" extrusionOk="0">
                  <a:moveTo>
                    <a:pt x="736" y="0"/>
                  </a:moveTo>
                  <a:cubicBezTo>
                    <a:pt x="576" y="0"/>
                    <a:pt x="420" y="59"/>
                    <a:pt x="298" y="197"/>
                  </a:cubicBezTo>
                  <a:cubicBezTo>
                    <a:pt x="60" y="447"/>
                    <a:pt x="0" y="912"/>
                    <a:pt x="298" y="1162"/>
                  </a:cubicBezTo>
                  <a:cubicBezTo>
                    <a:pt x="1286" y="1971"/>
                    <a:pt x="2286" y="2793"/>
                    <a:pt x="3274" y="3614"/>
                  </a:cubicBezTo>
                  <a:cubicBezTo>
                    <a:pt x="3419" y="3734"/>
                    <a:pt x="3607" y="3807"/>
                    <a:pt x="3791" y="3807"/>
                  </a:cubicBezTo>
                  <a:cubicBezTo>
                    <a:pt x="3955" y="3807"/>
                    <a:pt x="4115" y="3749"/>
                    <a:pt x="4239" y="3614"/>
                  </a:cubicBezTo>
                  <a:cubicBezTo>
                    <a:pt x="4465" y="3364"/>
                    <a:pt x="4536" y="2888"/>
                    <a:pt x="4239" y="2650"/>
                  </a:cubicBezTo>
                  <a:cubicBezTo>
                    <a:pt x="3250" y="1829"/>
                    <a:pt x="2250" y="1007"/>
                    <a:pt x="1262" y="197"/>
                  </a:cubicBezTo>
                  <a:cubicBezTo>
                    <a:pt x="1110" y="77"/>
                    <a:pt x="920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2"/>
            <p:cNvSpPr/>
            <p:nvPr/>
          </p:nvSpPr>
          <p:spPr>
            <a:xfrm>
              <a:off x="3928150" y="3042100"/>
              <a:ext cx="65800" cy="122400"/>
            </a:xfrm>
            <a:custGeom>
              <a:avLst/>
              <a:gdLst/>
              <a:ahLst/>
              <a:cxnLst/>
              <a:rect l="l" t="t" r="r" b="b"/>
              <a:pathLst>
                <a:path w="2632" h="4896" extrusionOk="0">
                  <a:moveTo>
                    <a:pt x="1878" y="0"/>
                  </a:moveTo>
                  <a:cubicBezTo>
                    <a:pt x="1577" y="0"/>
                    <a:pt x="1315" y="184"/>
                    <a:pt x="1215" y="496"/>
                  </a:cubicBezTo>
                  <a:cubicBezTo>
                    <a:pt x="846" y="1674"/>
                    <a:pt x="477" y="2853"/>
                    <a:pt x="108" y="4032"/>
                  </a:cubicBezTo>
                  <a:cubicBezTo>
                    <a:pt x="1" y="4377"/>
                    <a:pt x="227" y="4794"/>
                    <a:pt x="584" y="4877"/>
                  </a:cubicBezTo>
                  <a:cubicBezTo>
                    <a:pt x="640" y="4890"/>
                    <a:pt x="695" y="4896"/>
                    <a:pt x="750" y="4896"/>
                  </a:cubicBezTo>
                  <a:cubicBezTo>
                    <a:pt x="1055" y="4896"/>
                    <a:pt x="1326" y="4704"/>
                    <a:pt x="1417" y="4401"/>
                  </a:cubicBezTo>
                  <a:cubicBezTo>
                    <a:pt x="1787" y="3210"/>
                    <a:pt x="2156" y="2032"/>
                    <a:pt x="2525" y="853"/>
                  </a:cubicBezTo>
                  <a:cubicBezTo>
                    <a:pt x="2632" y="520"/>
                    <a:pt x="2406" y="91"/>
                    <a:pt x="2048" y="19"/>
                  </a:cubicBezTo>
                  <a:cubicBezTo>
                    <a:pt x="1991" y="6"/>
                    <a:pt x="1934" y="0"/>
                    <a:pt x="1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3775450" y="3114850"/>
              <a:ext cx="52125" cy="119500"/>
            </a:xfrm>
            <a:custGeom>
              <a:avLst/>
              <a:gdLst/>
              <a:ahLst/>
              <a:cxnLst/>
              <a:rect l="l" t="t" r="r" b="b"/>
              <a:pathLst>
                <a:path w="2085" h="4780" extrusionOk="0">
                  <a:moveTo>
                    <a:pt x="719" y="1"/>
                  </a:moveTo>
                  <a:cubicBezTo>
                    <a:pt x="661" y="1"/>
                    <a:pt x="603" y="9"/>
                    <a:pt x="548" y="26"/>
                  </a:cubicBezTo>
                  <a:cubicBezTo>
                    <a:pt x="179" y="157"/>
                    <a:pt x="1" y="491"/>
                    <a:pt x="72" y="872"/>
                  </a:cubicBezTo>
                  <a:cubicBezTo>
                    <a:pt x="286" y="2003"/>
                    <a:pt x="489" y="3134"/>
                    <a:pt x="703" y="4277"/>
                  </a:cubicBezTo>
                  <a:cubicBezTo>
                    <a:pt x="763" y="4565"/>
                    <a:pt x="1080" y="4779"/>
                    <a:pt x="1370" y="4779"/>
                  </a:cubicBezTo>
                  <a:cubicBezTo>
                    <a:pt x="1428" y="4779"/>
                    <a:pt x="1484" y="4771"/>
                    <a:pt x="1537" y="4753"/>
                  </a:cubicBezTo>
                  <a:cubicBezTo>
                    <a:pt x="1918" y="4634"/>
                    <a:pt x="2084" y="4289"/>
                    <a:pt x="2013" y="3908"/>
                  </a:cubicBezTo>
                  <a:cubicBezTo>
                    <a:pt x="1810" y="2777"/>
                    <a:pt x="1596" y="1646"/>
                    <a:pt x="1382" y="503"/>
                  </a:cubicBezTo>
                  <a:cubicBezTo>
                    <a:pt x="1332" y="214"/>
                    <a:pt x="1016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3941250" y="3260125"/>
              <a:ext cx="83075" cy="113000"/>
            </a:xfrm>
            <a:custGeom>
              <a:avLst/>
              <a:gdLst/>
              <a:ahLst/>
              <a:cxnLst/>
              <a:rect l="l" t="t" r="r" b="b"/>
              <a:pathLst>
                <a:path w="3323" h="4520" extrusionOk="0">
                  <a:moveTo>
                    <a:pt x="769" y="0"/>
                  </a:moveTo>
                  <a:cubicBezTo>
                    <a:pt x="653" y="0"/>
                    <a:pt x="539" y="31"/>
                    <a:pt x="441" y="97"/>
                  </a:cubicBezTo>
                  <a:cubicBezTo>
                    <a:pt x="120" y="300"/>
                    <a:pt x="0" y="692"/>
                    <a:pt x="191" y="1026"/>
                  </a:cubicBezTo>
                  <a:cubicBezTo>
                    <a:pt x="786" y="2085"/>
                    <a:pt x="1370" y="3133"/>
                    <a:pt x="1953" y="4181"/>
                  </a:cubicBezTo>
                  <a:cubicBezTo>
                    <a:pt x="2075" y="4392"/>
                    <a:pt x="2323" y="4520"/>
                    <a:pt x="2567" y="4520"/>
                  </a:cubicBezTo>
                  <a:cubicBezTo>
                    <a:pt x="2682" y="4520"/>
                    <a:pt x="2795" y="4492"/>
                    <a:pt x="2894" y="4431"/>
                  </a:cubicBezTo>
                  <a:cubicBezTo>
                    <a:pt x="3203" y="4229"/>
                    <a:pt x="3322" y="3824"/>
                    <a:pt x="3132" y="3490"/>
                  </a:cubicBezTo>
                  <a:cubicBezTo>
                    <a:pt x="2548" y="2443"/>
                    <a:pt x="1953" y="1395"/>
                    <a:pt x="1370" y="335"/>
                  </a:cubicBezTo>
                  <a:cubicBezTo>
                    <a:pt x="1250" y="127"/>
                    <a:pt x="1006" y="0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3861475" y="3408600"/>
              <a:ext cx="51525" cy="128500"/>
            </a:xfrm>
            <a:custGeom>
              <a:avLst/>
              <a:gdLst/>
              <a:ahLst/>
              <a:cxnLst/>
              <a:rect l="l" t="t" r="r" b="b"/>
              <a:pathLst>
                <a:path w="2061" h="5140" extrusionOk="0">
                  <a:moveTo>
                    <a:pt x="1374" y="1"/>
                  </a:moveTo>
                  <a:cubicBezTo>
                    <a:pt x="1071" y="1"/>
                    <a:pt x="740" y="177"/>
                    <a:pt x="679" y="492"/>
                  </a:cubicBezTo>
                  <a:cubicBezTo>
                    <a:pt x="477" y="1754"/>
                    <a:pt x="263" y="3016"/>
                    <a:pt x="48" y="4278"/>
                  </a:cubicBezTo>
                  <a:cubicBezTo>
                    <a:pt x="1" y="4636"/>
                    <a:pt x="143" y="5029"/>
                    <a:pt x="524" y="5124"/>
                  </a:cubicBezTo>
                  <a:cubicBezTo>
                    <a:pt x="573" y="5134"/>
                    <a:pt x="624" y="5139"/>
                    <a:pt x="676" y="5139"/>
                  </a:cubicBezTo>
                  <a:cubicBezTo>
                    <a:pt x="981" y="5139"/>
                    <a:pt x="1319" y="4963"/>
                    <a:pt x="1370" y="4648"/>
                  </a:cubicBezTo>
                  <a:cubicBezTo>
                    <a:pt x="1572" y="3385"/>
                    <a:pt x="1787" y="2123"/>
                    <a:pt x="2001" y="861"/>
                  </a:cubicBezTo>
                  <a:cubicBezTo>
                    <a:pt x="2060" y="504"/>
                    <a:pt x="1906" y="111"/>
                    <a:pt x="1525" y="16"/>
                  </a:cubicBezTo>
                  <a:cubicBezTo>
                    <a:pt x="1476" y="6"/>
                    <a:pt x="1425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3740325" y="3421325"/>
              <a:ext cx="64025" cy="103350"/>
            </a:xfrm>
            <a:custGeom>
              <a:avLst/>
              <a:gdLst/>
              <a:ahLst/>
              <a:cxnLst/>
              <a:rect l="l" t="t" r="r" b="b"/>
              <a:pathLst>
                <a:path w="2561" h="4134" extrusionOk="0">
                  <a:moveTo>
                    <a:pt x="1796" y="0"/>
                  </a:moveTo>
                  <a:cubicBezTo>
                    <a:pt x="1488" y="0"/>
                    <a:pt x="1231" y="192"/>
                    <a:pt x="1120" y="495"/>
                  </a:cubicBezTo>
                  <a:cubicBezTo>
                    <a:pt x="787" y="1424"/>
                    <a:pt x="465" y="2353"/>
                    <a:pt x="132" y="3281"/>
                  </a:cubicBezTo>
                  <a:cubicBezTo>
                    <a:pt x="1" y="3615"/>
                    <a:pt x="263" y="4031"/>
                    <a:pt x="608" y="4115"/>
                  </a:cubicBezTo>
                  <a:cubicBezTo>
                    <a:pt x="666" y="4127"/>
                    <a:pt x="722" y="4133"/>
                    <a:pt x="776" y="4133"/>
                  </a:cubicBezTo>
                  <a:cubicBezTo>
                    <a:pt x="1082" y="4133"/>
                    <a:pt x="1330" y="3942"/>
                    <a:pt x="1441" y="3638"/>
                  </a:cubicBezTo>
                  <a:lnTo>
                    <a:pt x="2442" y="852"/>
                  </a:lnTo>
                  <a:cubicBezTo>
                    <a:pt x="2561" y="519"/>
                    <a:pt x="2299" y="102"/>
                    <a:pt x="1965" y="19"/>
                  </a:cubicBezTo>
                  <a:cubicBezTo>
                    <a:pt x="1908" y="6"/>
                    <a:pt x="1851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3782900" y="3626175"/>
              <a:ext cx="87225" cy="106800"/>
            </a:xfrm>
            <a:custGeom>
              <a:avLst/>
              <a:gdLst/>
              <a:ahLst/>
              <a:cxnLst/>
              <a:rect l="l" t="t" r="r" b="b"/>
              <a:pathLst>
                <a:path w="3489" h="4272" extrusionOk="0">
                  <a:moveTo>
                    <a:pt x="783" y="0"/>
                  </a:moveTo>
                  <a:cubicBezTo>
                    <a:pt x="670" y="0"/>
                    <a:pt x="556" y="31"/>
                    <a:pt x="453" y="100"/>
                  </a:cubicBezTo>
                  <a:cubicBezTo>
                    <a:pt x="155" y="290"/>
                    <a:pt x="0" y="707"/>
                    <a:pt x="215" y="1028"/>
                  </a:cubicBezTo>
                  <a:lnTo>
                    <a:pt x="2108" y="3934"/>
                  </a:lnTo>
                  <a:cubicBezTo>
                    <a:pt x="2237" y="4135"/>
                    <a:pt x="2470" y="4272"/>
                    <a:pt x="2707" y="4272"/>
                  </a:cubicBezTo>
                  <a:cubicBezTo>
                    <a:pt x="2819" y="4272"/>
                    <a:pt x="2933" y="4241"/>
                    <a:pt x="3036" y="4172"/>
                  </a:cubicBezTo>
                  <a:cubicBezTo>
                    <a:pt x="3334" y="3981"/>
                    <a:pt x="3489" y="3565"/>
                    <a:pt x="3286" y="3243"/>
                  </a:cubicBezTo>
                  <a:lnTo>
                    <a:pt x="1393" y="338"/>
                  </a:lnTo>
                  <a:cubicBezTo>
                    <a:pt x="1256" y="136"/>
                    <a:pt x="1020" y="0"/>
                    <a:pt x="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3931125" y="3680000"/>
              <a:ext cx="60750" cy="125350"/>
            </a:xfrm>
            <a:custGeom>
              <a:avLst/>
              <a:gdLst/>
              <a:ahLst/>
              <a:cxnLst/>
              <a:rect l="l" t="t" r="r" b="b"/>
              <a:pathLst>
                <a:path w="2430" h="5014" extrusionOk="0">
                  <a:moveTo>
                    <a:pt x="754" y="0"/>
                  </a:moveTo>
                  <a:cubicBezTo>
                    <a:pt x="693" y="0"/>
                    <a:pt x="632" y="10"/>
                    <a:pt x="572" y="30"/>
                  </a:cubicBezTo>
                  <a:cubicBezTo>
                    <a:pt x="215" y="138"/>
                    <a:pt x="1" y="495"/>
                    <a:pt x="96" y="864"/>
                  </a:cubicBezTo>
                  <a:lnTo>
                    <a:pt x="1025" y="4507"/>
                  </a:lnTo>
                  <a:cubicBezTo>
                    <a:pt x="1094" y="4793"/>
                    <a:pt x="1383" y="5013"/>
                    <a:pt x="1676" y="5013"/>
                  </a:cubicBezTo>
                  <a:cubicBezTo>
                    <a:pt x="1737" y="5013"/>
                    <a:pt x="1799" y="5004"/>
                    <a:pt x="1858" y="4983"/>
                  </a:cubicBezTo>
                  <a:cubicBezTo>
                    <a:pt x="2215" y="4876"/>
                    <a:pt x="2430" y="4519"/>
                    <a:pt x="2334" y="4150"/>
                  </a:cubicBezTo>
                  <a:lnTo>
                    <a:pt x="1406" y="507"/>
                  </a:lnTo>
                  <a:cubicBezTo>
                    <a:pt x="1337" y="221"/>
                    <a:pt x="1047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3875175" y="3853075"/>
              <a:ext cx="35150" cy="125675"/>
            </a:xfrm>
            <a:custGeom>
              <a:avLst/>
              <a:gdLst/>
              <a:ahLst/>
              <a:cxnLst/>
              <a:rect l="l" t="t" r="r" b="b"/>
              <a:pathLst>
                <a:path w="1406" h="5027" extrusionOk="0">
                  <a:moveTo>
                    <a:pt x="745" y="1"/>
                  </a:moveTo>
                  <a:cubicBezTo>
                    <a:pt x="739" y="1"/>
                    <a:pt x="733" y="1"/>
                    <a:pt x="727" y="1"/>
                  </a:cubicBezTo>
                  <a:cubicBezTo>
                    <a:pt x="346" y="25"/>
                    <a:pt x="48" y="299"/>
                    <a:pt x="36" y="692"/>
                  </a:cubicBezTo>
                  <a:cubicBezTo>
                    <a:pt x="24" y="1906"/>
                    <a:pt x="12" y="3132"/>
                    <a:pt x="0" y="4347"/>
                  </a:cubicBezTo>
                  <a:cubicBezTo>
                    <a:pt x="0" y="4692"/>
                    <a:pt x="301" y="5027"/>
                    <a:pt x="644" y="5027"/>
                  </a:cubicBezTo>
                  <a:cubicBezTo>
                    <a:pt x="656" y="5027"/>
                    <a:pt x="667" y="5026"/>
                    <a:pt x="679" y="5026"/>
                  </a:cubicBezTo>
                  <a:cubicBezTo>
                    <a:pt x="1060" y="5014"/>
                    <a:pt x="1358" y="4728"/>
                    <a:pt x="1369" y="4347"/>
                  </a:cubicBezTo>
                  <a:cubicBezTo>
                    <a:pt x="1381" y="3121"/>
                    <a:pt x="1393" y="1906"/>
                    <a:pt x="1405" y="692"/>
                  </a:cubicBezTo>
                  <a:cubicBezTo>
                    <a:pt x="1405" y="340"/>
                    <a:pt x="1094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3754925" y="3881625"/>
              <a:ext cx="37800" cy="122400"/>
            </a:xfrm>
            <a:custGeom>
              <a:avLst/>
              <a:gdLst/>
              <a:ahLst/>
              <a:cxnLst/>
              <a:rect l="l" t="t" r="r" b="b"/>
              <a:pathLst>
                <a:path w="1512" h="4896" extrusionOk="0">
                  <a:moveTo>
                    <a:pt x="846" y="1"/>
                  </a:moveTo>
                  <a:cubicBezTo>
                    <a:pt x="834" y="1"/>
                    <a:pt x="822" y="1"/>
                    <a:pt x="810" y="2"/>
                  </a:cubicBezTo>
                  <a:cubicBezTo>
                    <a:pt x="441" y="14"/>
                    <a:pt x="143" y="300"/>
                    <a:pt x="131" y="681"/>
                  </a:cubicBezTo>
                  <a:lnTo>
                    <a:pt x="12" y="4217"/>
                  </a:lnTo>
                  <a:cubicBezTo>
                    <a:pt x="0" y="4568"/>
                    <a:pt x="322" y="4896"/>
                    <a:pt x="672" y="4896"/>
                  </a:cubicBezTo>
                  <a:cubicBezTo>
                    <a:pt x="678" y="4896"/>
                    <a:pt x="684" y="4896"/>
                    <a:pt x="691" y="4896"/>
                  </a:cubicBezTo>
                  <a:cubicBezTo>
                    <a:pt x="1072" y="4884"/>
                    <a:pt x="1357" y="4598"/>
                    <a:pt x="1381" y="4217"/>
                  </a:cubicBezTo>
                  <a:lnTo>
                    <a:pt x="1500" y="681"/>
                  </a:lnTo>
                  <a:cubicBezTo>
                    <a:pt x="1512" y="335"/>
                    <a:pt x="1200" y="1"/>
                    <a:pt x="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3718600" y="4088750"/>
              <a:ext cx="103900" cy="68350"/>
            </a:xfrm>
            <a:custGeom>
              <a:avLst/>
              <a:gdLst/>
              <a:ahLst/>
              <a:cxnLst/>
              <a:rect l="l" t="t" r="r" b="b"/>
              <a:pathLst>
                <a:path w="4156" h="2734" extrusionOk="0">
                  <a:moveTo>
                    <a:pt x="749" y="1"/>
                  </a:moveTo>
                  <a:cubicBezTo>
                    <a:pt x="514" y="1"/>
                    <a:pt x="284" y="107"/>
                    <a:pt x="167" y="325"/>
                  </a:cubicBezTo>
                  <a:cubicBezTo>
                    <a:pt x="1" y="647"/>
                    <a:pt x="84" y="1087"/>
                    <a:pt x="417" y="1266"/>
                  </a:cubicBezTo>
                  <a:cubicBezTo>
                    <a:pt x="1298" y="1718"/>
                    <a:pt x="2179" y="2183"/>
                    <a:pt x="3060" y="2647"/>
                  </a:cubicBezTo>
                  <a:cubicBezTo>
                    <a:pt x="3171" y="2704"/>
                    <a:pt x="3296" y="2734"/>
                    <a:pt x="3419" y="2734"/>
                  </a:cubicBezTo>
                  <a:cubicBezTo>
                    <a:pt x="3654" y="2734"/>
                    <a:pt x="3884" y="2628"/>
                    <a:pt x="4001" y="2409"/>
                  </a:cubicBezTo>
                  <a:cubicBezTo>
                    <a:pt x="4156" y="2087"/>
                    <a:pt x="4084" y="1647"/>
                    <a:pt x="3751" y="1480"/>
                  </a:cubicBezTo>
                  <a:cubicBezTo>
                    <a:pt x="2870" y="1016"/>
                    <a:pt x="1989" y="552"/>
                    <a:pt x="1108" y="87"/>
                  </a:cubicBezTo>
                  <a:cubicBezTo>
                    <a:pt x="997" y="30"/>
                    <a:pt x="873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3913275" y="4099600"/>
              <a:ext cx="117300" cy="68075"/>
            </a:xfrm>
            <a:custGeom>
              <a:avLst/>
              <a:gdLst/>
              <a:ahLst/>
              <a:cxnLst/>
              <a:rect l="l" t="t" r="r" b="b"/>
              <a:pathLst>
                <a:path w="4692" h="2723" extrusionOk="0">
                  <a:moveTo>
                    <a:pt x="3942" y="1"/>
                  </a:moveTo>
                  <a:cubicBezTo>
                    <a:pt x="3825" y="1"/>
                    <a:pt x="3703" y="28"/>
                    <a:pt x="3584" y="82"/>
                  </a:cubicBezTo>
                  <a:cubicBezTo>
                    <a:pt x="2524" y="546"/>
                    <a:pt x="1477" y="1010"/>
                    <a:pt x="429" y="1463"/>
                  </a:cubicBezTo>
                  <a:cubicBezTo>
                    <a:pt x="96" y="1618"/>
                    <a:pt x="0" y="2118"/>
                    <a:pt x="179" y="2404"/>
                  </a:cubicBezTo>
                  <a:cubicBezTo>
                    <a:pt x="327" y="2622"/>
                    <a:pt x="532" y="2723"/>
                    <a:pt x="752" y="2723"/>
                  </a:cubicBezTo>
                  <a:cubicBezTo>
                    <a:pt x="868" y="2723"/>
                    <a:pt x="989" y="2695"/>
                    <a:pt x="1108" y="2642"/>
                  </a:cubicBezTo>
                  <a:cubicBezTo>
                    <a:pt x="2167" y="2177"/>
                    <a:pt x="3215" y="1713"/>
                    <a:pt x="4263" y="1261"/>
                  </a:cubicBezTo>
                  <a:cubicBezTo>
                    <a:pt x="4596" y="1106"/>
                    <a:pt x="4691" y="606"/>
                    <a:pt x="4513" y="320"/>
                  </a:cubicBezTo>
                  <a:cubicBezTo>
                    <a:pt x="4372" y="101"/>
                    <a:pt x="4165" y="1"/>
                    <a:pt x="3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4161800" y="2824450"/>
              <a:ext cx="111650" cy="71250"/>
            </a:xfrm>
            <a:custGeom>
              <a:avLst/>
              <a:gdLst/>
              <a:ahLst/>
              <a:cxnLst/>
              <a:rect l="l" t="t" r="r" b="b"/>
              <a:pathLst>
                <a:path w="4466" h="2850" extrusionOk="0">
                  <a:moveTo>
                    <a:pt x="3682" y="1"/>
                  </a:moveTo>
                  <a:cubicBezTo>
                    <a:pt x="3570" y="1"/>
                    <a:pt x="3455" y="27"/>
                    <a:pt x="3347" y="82"/>
                  </a:cubicBezTo>
                  <a:cubicBezTo>
                    <a:pt x="2370" y="582"/>
                    <a:pt x="1406" y="1082"/>
                    <a:pt x="442" y="1582"/>
                  </a:cubicBezTo>
                  <a:cubicBezTo>
                    <a:pt x="120" y="1748"/>
                    <a:pt x="1" y="2225"/>
                    <a:pt x="191" y="2522"/>
                  </a:cubicBezTo>
                  <a:cubicBezTo>
                    <a:pt x="334" y="2736"/>
                    <a:pt x="550" y="2850"/>
                    <a:pt x="776" y="2850"/>
                  </a:cubicBezTo>
                  <a:cubicBezTo>
                    <a:pt x="891" y="2850"/>
                    <a:pt x="1008" y="2820"/>
                    <a:pt x="1120" y="2760"/>
                  </a:cubicBezTo>
                  <a:cubicBezTo>
                    <a:pt x="2096" y="2260"/>
                    <a:pt x="3061" y="1760"/>
                    <a:pt x="4037" y="1260"/>
                  </a:cubicBezTo>
                  <a:cubicBezTo>
                    <a:pt x="4347" y="1094"/>
                    <a:pt x="4466" y="629"/>
                    <a:pt x="4275" y="332"/>
                  </a:cubicBezTo>
                  <a:cubicBezTo>
                    <a:pt x="4139" y="115"/>
                    <a:pt x="3916" y="1"/>
                    <a:pt x="3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4336825" y="2774125"/>
              <a:ext cx="105400" cy="113950"/>
            </a:xfrm>
            <a:custGeom>
              <a:avLst/>
              <a:gdLst/>
              <a:ahLst/>
              <a:cxnLst/>
              <a:rect l="l" t="t" r="r" b="b"/>
              <a:pathLst>
                <a:path w="4216" h="4558" extrusionOk="0">
                  <a:moveTo>
                    <a:pt x="756" y="0"/>
                  </a:moveTo>
                  <a:cubicBezTo>
                    <a:pt x="571" y="0"/>
                    <a:pt x="383" y="69"/>
                    <a:pt x="263" y="201"/>
                  </a:cubicBezTo>
                  <a:cubicBezTo>
                    <a:pt x="1" y="487"/>
                    <a:pt x="25" y="868"/>
                    <a:pt x="263" y="1154"/>
                  </a:cubicBezTo>
                  <a:lnTo>
                    <a:pt x="2989" y="4357"/>
                  </a:lnTo>
                  <a:cubicBezTo>
                    <a:pt x="3101" y="4492"/>
                    <a:pt x="3280" y="4558"/>
                    <a:pt x="3461" y="4558"/>
                  </a:cubicBezTo>
                  <a:cubicBezTo>
                    <a:pt x="3646" y="4558"/>
                    <a:pt x="3833" y="4489"/>
                    <a:pt x="3954" y="4357"/>
                  </a:cubicBezTo>
                  <a:cubicBezTo>
                    <a:pt x="4216" y="4071"/>
                    <a:pt x="4204" y="3690"/>
                    <a:pt x="3954" y="3392"/>
                  </a:cubicBezTo>
                  <a:cubicBezTo>
                    <a:pt x="3049" y="2333"/>
                    <a:pt x="2132" y="1261"/>
                    <a:pt x="1227" y="201"/>
                  </a:cubicBezTo>
                  <a:cubicBezTo>
                    <a:pt x="1115" y="66"/>
                    <a:pt x="937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4390125" y="2957400"/>
              <a:ext cx="91400" cy="90300"/>
            </a:xfrm>
            <a:custGeom>
              <a:avLst/>
              <a:gdLst/>
              <a:ahLst/>
              <a:cxnLst/>
              <a:rect l="l" t="t" r="r" b="b"/>
              <a:pathLst>
                <a:path w="3656" h="3612" extrusionOk="0">
                  <a:moveTo>
                    <a:pt x="738" y="1"/>
                  </a:moveTo>
                  <a:cubicBezTo>
                    <a:pt x="561" y="1"/>
                    <a:pt x="386" y="63"/>
                    <a:pt x="262" y="193"/>
                  </a:cubicBezTo>
                  <a:cubicBezTo>
                    <a:pt x="12" y="479"/>
                    <a:pt x="0" y="883"/>
                    <a:pt x="262" y="1157"/>
                  </a:cubicBezTo>
                  <a:cubicBezTo>
                    <a:pt x="988" y="1907"/>
                    <a:pt x="1703" y="2669"/>
                    <a:pt x="2429" y="3419"/>
                  </a:cubicBezTo>
                  <a:cubicBezTo>
                    <a:pt x="2555" y="3546"/>
                    <a:pt x="2737" y="3611"/>
                    <a:pt x="2917" y="3611"/>
                  </a:cubicBezTo>
                  <a:cubicBezTo>
                    <a:pt x="3094" y="3611"/>
                    <a:pt x="3270" y="3549"/>
                    <a:pt x="3393" y="3419"/>
                  </a:cubicBezTo>
                  <a:cubicBezTo>
                    <a:pt x="3643" y="3134"/>
                    <a:pt x="3655" y="2729"/>
                    <a:pt x="3393" y="2455"/>
                  </a:cubicBezTo>
                  <a:cubicBezTo>
                    <a:pt x="2667" y="1705"/>
                    <a:pt x="1953" y="943"/>
                    <a:pt x="1226" y="193"/>
                  </a:cubicBezTo>
                  <a:cubicBezTo>
                    <a:pt x="1100" y="66"/>
                    <a:pt x="919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4266875" y="3048725"/>
              <a:ext cx="62550" cy="131575"/>
            </a:xfrm>
            <a:custGeom>
              <a:avLst/>
              <a:gdLst/>
              <a:ahLst/>
              <a:cxnLst/>
              <a:rect l="l" t="t" r="r" b="b"/>
              <a:pathLst>
                <a:path w="2502" h="5263" extrusionOk="0">
                  <a:moveTo>
                    <a:pt x="1777" y="1"/>
                  </a:moveTo>
                  <a:cubicBezTo>
                    <a:pt x="1476" y="1"/>
                    <a:pt x="1178" y="177"/>
                    <a:pt x="1096" y="493"/>
                  </a:cubicBezTo>
                  <a:cubicBezTo>
                    <a:pt x="763" y="1802"/>
                    <a:pt x="430" y="3112"/>
                    <a:pt x="84" y="4410"/>
                  </a:cubicBezTo>
                  <a:cubicBezTo>
                    <a:pt x="1" y="4755"/>
                    <a:pt x="203" y="5160"/>
                    <a:pt x="560" y="5243"/>
                  </a:cubicBezTo>
                  <a:cubicBezTo>
                    <a:pt x="616" y="5256"/>
                    <a:pt x="673" y="5263"/>
                    <a:pt x="729" y="5263"/>
                  </a:cubicBezTo>
                  <a:cubicBezTo>
                    <a:pt x="1033" y="5263"/>
                    <a:pt x="1325" y="5078"/>
                    <a:pt x="1406" y="4767"/>
                  </a:cubicBezTo>
                  <a:cubicBezTo>
                    <a:pt x="1739" y="3469"/>
                    <a:pt x="2073" y="2160"/>
                    <a:pt x="2406" y="862"/>
                  </a:cubicBezTo>
                  <a:cubicBezTo>
                    <a:pt x="2501" y="516"/>
                    <a:pt x="2299" y="100"/>
                    <a:pt x="1930" y="16"/>
                  </a:cubicBezTo>
                  <a:cubicBezTo>
                    <a:pt x="1880" y="6"/>
                    <a:pt x="1828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4165075" y="3187675"/>
              <a:ext cx="64025" cy="131800"/>
            </a:xfrm>
            <a:custGeom>
              <a:avLst/>
              <a:gdLst/>
              <a:ahLst/>
              <a:cxnLst/>
              <a:rect l="l" t="t" r="r" b="b"/>
              <a:pathLst>
                <a:path w="2561" h="5272" extrusionOk="0">
                  <a:moveTo>
                    <a:pt x="759" y="0"/>
                  </a:moveTo>
                  <a:cubicBezTo>
                    <a:pt x="697" y="0"/>
                    <a:pt x="634" y="10"/>
                    <a:pt x="572" y="30"/>
                  </a:cubicBezTo>
                  <a:cubicBezTo>
                    <a:pt x="227" y="138"/>
                    <a:pt x="1" y="495"/>
                    <a:pt x="96" y="864"/>
                  </a:cubicBezTo>
                  <a:lnTo>
                    <a:pt x="1156" y="4769"/>
                  </a:lnTo>
                  <a:cubicBezTo>
                    <a:pt x="1235" y="5058"/>
                    <a:pt x="1523" y="5271"/>
                    <a:pt x="1817" y="5271"/>
                  </a:cubicBezTo>
                  <a:cubicBezTo>
                    <a:pt x="1874" y="5271"/>
                    <a:pt x="1932" y="5263"/>
                    <a:pt x="1989" y="5245"/>
                  </a:cubicBezTo>
                  <a:cubicBezTo>
                    <a:pt x="2346" y="5126"/>
                    <a:pt x="2561" y="4769"/>
                    <a:pt x="2466" y="4400"/>
                  </a:cubicBezTo>
                  <a:lnTo>
                    <a:pt x="1418" y="507"/>
                  </a:lnTo>
                  <a:cubicBezTo>
                    <a:pt x="1339" y="221"/>
                    <a:pt x="1056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3829625" y="2681775"/>
              <a:ext cx="126525" cy="40275"/>
            </a:xfrm>
            <a:custGeom>
              <a:avLst/>
              <a:gdLst/>
              <a:ahLst/>
              <a:cxnLst/>
              <a:rect l="l" t="t" r="r" b="b"/>
              <a:pathLst>
                <a:path w="5061" h="1611" extrusionOk="0">
                  <a:moveTo>
                    <a:pt x="4405" y="1"/>
                  </a:moveTo>
                  <a:cubicBezTo>
                    <a:pt x="4394" y="1"/>
                    <a:pt x="4382" y="1"/>
                    <a:pt x="4370" y="2"/>
                  </a:cubicBezTo>
                  <a:cubicBezTo>
                    <a:pt x="3144" y="74"/>
                    <a:pt x="1929" y="157"/>
                    <a:pt x="703" y="240"/>
                  </a:cubicBezTo>
                  <a:cubicBezTo>
                    <a:pt x="346" y="264"/>
                    <a:pt x="1" y="538"/>
                    <a:pt x="24" y="931"/>
                  </a:cubicBezTo>
                  <a:cubicBezTo>
                    <a:pt x="36" y="1265"/>
                    <a:pt x="304" y="1611"/>
                    <a:pt x="667" y="1611"/>
                  </a:cubicBezTo>
                  <a:cubicBezTo>
                    <a:pt x="679" y="1611"/>
                    <a:pt x="691" y="1610"/>
                    <a:pt x="703" y="1609"/>
                  </a:cubicBezTo>
                  <a:cubicBezTo>
                    <a:pt x="1929" y="1526"/>
                    <a:pt x="3144" y="1443"/>
                    <a:pt x="4370" y="1359"/>
                  </a:cubicBezTo>
                  <a:cubicBezTo>
                    <a:pt x="4715" y="1336"/>
                    <a:pt x="5061" y="1062"/>
                    <a:pt x="5049" y="681"/>
                  </a:cubicBezTo>
                  <a:cubicBezTo>
                    <a:pt x="5026" y="346"/>
                    <a:pt x="475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3985300" y="2518675"/>
              <a:ext cx="43775" cy="135200"/>
            </a:xfrm>
            <a:custGeom>
              <a:avLst/>
              <a:gdLst/>
              <a:ahLst/>
              <a:cxnLst/>
              <a:rect l="l" t="t" r="r" b="b"/>
              <a:pathLst>
                <a:path w="1751" h="5408" extrusionOk="0">
                  <a:moveTo>
                    <a:pt x="752" y="0"/>
                  </a:moveTo>
                  <a:cubicBezTo>
                    <a:pt x="740" y="0"/>
                    <a:pt x="727" y="1"/>
                    <a:pt x="715" y="1"/>
                  </a:cubicBezTo>
                  <a:cubicBezTo>
                    <a:pt x="370" y="13"/>
                    <a:pt x="1" y="299"/>
                    <a:pt x="24" y="680"/>
                  </a:cubicBezTo>
                  <a:cubicBezTo>
                    <a:pt x="143" y="2026"/>
                    <a:pt x="251" y="3371"/>
                    <a:pt x="358" y="4716"/>
                  </a:cubicBezTo>
                  <a:cubicBezTo>
                    <a:pt x="393" y="5068"/>
                    <a:pt x="647" y="5407"/>
                    <a:pt x="1029" y="5407"/>
                  </a:cubicBezTo>
                  <a:cubicBezTo>
                    <a:pt x="1035" y="5407"/>
                    <a:pt x="1042" y="5407"/>
                    <a:pt x="1048" y="5407"/>
                  </a:cubicBezTo>
                  <a:cubicBezTo>
                    <a:pt x="1382" y="5383"/>
                    <a:pt x="1751" y="5097"/>
                    <a:pt x="1727" y="4716"/>
                  </a:cubicBezTo>
                  <a:cubicBezTo>
                    <a:pt x="1620" y="3371"/>
                    <a:pt x="1501" y="2026"/>
                    <a:pt x="1394" y="680"/>
                  </a:cubicBezTo>
                  <a:cubicBezTo>
                    <a:pt x="1359" y="335"/>
                    <a:pt x="1113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4529125" y="2783550"/>
              <a:ext cx="126525" cy="93300"/>
            </a:xfrm>
            <a:custGeom>
              <a:avLst/>
              <a:gdLst/>
              <a:ahLst/>
              <a:cxnLst/>
              <a:rect l="l" t="t" r="r" b="b"/>
              <a:pathLst>
                <a:path w="5061" h="3732" extrusionOk="0">
                  <a:moveTo>
                    <a:pt x="4247" y="1"/>
                  </a:moveTo>
                  <a:cubicBezTo>
                    <a:pt x="4137" y="1"/>
                    <a:pt x="4027" y="31"/>
                    <a:pt x="3929" y="98"/>
                  </a:cubicBezTo>
                  <a:cubicBezTo>
                    <a:pt x="2774" y="884"/>
                    <a:pt x="1620" y="1670"/>
                    <a:pt x="453" y="2456"/>
                  </a:cubicBezTo>
                  <a:cubicBezTo>
                    <a:pt x="167" y="2658"/>
                    <a:pt x="0" y="3063"/>
                    <a:pt x="215" y="3384"/>
                  </a:cubicBezTo>
                  <a:cubicBezTo>
                    <a:pt x="345" y="3589"/>
                    <a:pt x="588" y="3731"/>
                    <a:pt x="828" y="3731"/>
                  </a:cubicBezTo>
                  <a:cubicBezTo>
                    <a:pt x="937" y="3731"/>
                    <a:pt x="1046" y="3702"/>
                    <a:pt x="1143" y="3634"/>
                  </a:cubicBezTo>
                  <a:lnTo>
                    <a:pt x="4608" y="1265"/>
                  </a:lnTo>
                  <a:cubicBezTo>
                    <a:pt x="4906" y="1063"/>
                    <a:pt x="5060" y="658"/>
                    <a:pt x="4858" y="336"/>
                  </a:cubicBezTo>
                  <a:cubicBezTo>
                    <a:pt x="4728" y="141"/>
                    <a:pt x="4486" y="1"/>
                    <a:pt x="4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4719625" y="2722450"/>
              <a:ext cx="102125" cy="95575"/>
            </a:xfrm>
            <a:custGeom>
              <a:avLst/>
              <a:gdLst/>
              <a:ahLst/>
              <a:cxnLst/>
              <a:rect l="l" t="t" r="r" b="b"/>
              <a:pathLst>
                <a:path w="4085" h="3823" extrusionOk="0">
                  <a:moveTo>
                    <a:pt x="740" y="0"/>
                  </a:moveTo>
                  <a:cubicBezTo>
                    <a:pt x="567" y="0"/>
                    <a:pt x="396" y="63"/>
                    <a:pt x="274" y="197"/>
                  </a:cubicBezTo>
                  <a:cubicBezTo>
                    <a:pt x="24" y="459"/>
                    <a:pt x="0" y="899"/>
                    <a:pt x="274" y="1161"/>
                  </a:cubicBezTo>
                  <a:cubicBezTo>
                    <a:pt x="1131" y="1983"/>
                    <a:pt x="1989" y="2804"/>
                    <a:pt x="2846" y="3626"/>
                  </a:cubicBezTo>
                  <a:cubicBezTo>
                    <a:pt x="2980" y="3754"/>
                    <a:pt x="3164" y="3822"/>
                    <a:pt x="3345" y="3822"/>
                  </a:cubicBezTo>
                  <a:cubicBezTo>
                    <a:pt x="3518" y="3822"/>
                    <a:pt x="3688" y="3760"/>
                    <a:pt x="3810" y="3626"/>
                  </a:cubicBezTo>
                  <a:cubicBezTo>
                    <a:pt x="4060" y="3364"/>
                    <a:pt x="4084" y="2923"/>
                    <a:pt x="3810" y="2661"/>
                  </a:cubicBezTo>
                  <a:cubicBezTo>
                    <a:pt x="2953" y="1840"/>
                    <a:pt x="2096" y="1018"/>
                    <a:pt x="1239" y="197"/>
                  </a:cubicBezTo>
                  <a:cubicBezTo>
                    <a:pt x="1105" y="69"/>
                    <a:pt x="921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4713975" y="2887925"/>
              <a:ext cx="70550" cy="122650"/>
            </a:xfrm>
            <a:custGeom>
              <a:avLst/>
              <a:gdLst/>
              <a:ahLst/>
              <a:cxnLst/>
              <a:rect l="l" t="t" r="r" b="b"/>
              <a:pathLst>
                <a:path w="2822" h="4906" extrusionOk="0">
                  <a:moveTo>
                    <a:pt x="784" y="1"/>
                  </a:moveTo>
                  <a:cubicBezTo>
                    <a:pt x="722" y="1"/>
                    <a:pt x="659" y="10"/>
                    <a:pt x="595" y="31"/>
                  </a:cubicBezTo>
                  <a:cubicBezTo>
                    <a:pt x="274" y="138"/>
                    <a:pt x="0" y="507"/>
                    <a:pt x="119" y="864"/>
                  </a:cubicBezTo>
                  <a:cubicBezTo>
                    <a:pt x="548" y="2043"/>
                    <a:pt x="964" y="3222"/>
                    <a:pt x="1381" y="4401"/>
                  </a:cubicBezTo>
                  <a:cubicBezTo>
                    <a:pt x="1480" y="4678"/>
                    <a:pt x="1744" y="4906"/>
                    <a:pt x="2043" y="4906"/>
                  </a:cubicBezTo>
                  <a:cubicBezTo>
                    <a:pt x="2103" y="4906"/>
                    <a:pt x="2165" y="4897"/>
                    <a:pt x="2227" y="4877"/>
                  </a:cubicBezTo>
                  <a:cubicBezTo>
                    <a:pt x="2560" y="4770"/>
                    <a:pt x="2822" y="4401"/>
                    <a:pt x="2703" y="4031"/>
                  </a:cubicBezTo>
                  <a:cubicBezTo>
                    <a:pt x="2286" y="2853"/>
                    <a:pt x="1857" y="1674"/>
                    <a:pt x="1441" y="507"/>
                  </a:cubicBezTo>
                  <a:cubicBezTo>
                    <a:pt x="1342" y="221"/>
                    <a:pt x="1080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4981850" y="2695000"/>
              <a:ext cx="121475" cy="80800"/>
            </a:xfrm>
            <a:custGeom>
              <a:avLst/>
              <a:gdLst/>
              <a:ahLst/>
              <a:cxnLst/>
              <a:rect l="l" t="t" r="r" b="b"/>
              <a:pathLst>
                <a:path w="4859" h="3232" extrusionOk="0">
                  <a:moveTo>
                    <a:pt x="4067" y="1"/>
                  </a:moveTo>
                  <a:cubicBezTo>
                    <a:pt x="3952" y="1"/>
                    <a:pt x="3836" y="30"/>
                    <a:pt x="3727" y="92"/>
                  </a:cubicBezTo>
                  <a:cubicBezTo>
                    <a:pt x="2632" y="723"/>
                    <a:pt x="1537" y="1342"/>
                    <a:pt x="441" y="1962"/>
                  </a:cubicBezTo>
                  <a:cubicBezTo>
                    <a:pt x="132" y="2140"/>
                    <a:pt x="1" y="2593"/>
                    <a:pt x="191" y="2902"/>
                  </a:cubicBezTo>
                  <a:cubicBezTo>
                    <a:pt x="327" y="3110"/>
                    <a:pt x="554" y="3232"/>
                    <a:pt x="790" y="3232"/>
                  </a:cubicBezTo>
                  <a:cubicBezTo>
                    <a:pt x="905" y="3232"/>
                    <a:pt x="1022" y="3203"/>
                    <a:pt x="1132" y="3140"/>
                  </a:cubicBezTo>
                  <a:cubicBezTo>
                    <a:pt x="2227" y="2521"/>
                    <a:pt x="3323" y="1890"/>
                    <a:pt x="4418" y="1271"/>
                  </a:cubicBezTo>
                  <a:cubicBezTo>
                    <a:pt x="4727" y="1092"/>
                    <a:pt x="4858" y="640"/>
                    <a:pt x="4668" y="342"/>
                  </a:cubicBezTo>
                  <a:cubicBezTo>
                    <a:pt x="4532" y="126"/>
                    <a:pt x="4303" y="1"/>
                    <a:pt x="4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5103900" y="2509200"/>
              <a:ext cx="63725" cy="103550"/>
            </a:xfrm>
            <a:custGeom>
              <a:avLst/>
              <a:gdLst/>
              <a:ahLst/>
              <a:cxnLst/>
              <a:rect l="l" t="t" r="r" b="b"/>
              <a:pathLst>
                <a:path w="2549" h="4142" extrusionOk="0">
                  <a:moveTo>
                    <a:pt x="1830" y="1"/>
                  </a:moveTo>
                  <a:cubicBezTo>
                    <a:pt x="1524" y="1"/>
                    <a:pt x="1287" y="200"/>
                    <a:pt x="1167" y="500"/>
                  </a:cubicBezTo>
                  <a:cubicBezTo>
                    <a:pt x="798" y="1428"/>
                    <a:pt x="429" y="2357"/>
                    <a:pt x="60" y="3286"/>
                  </a:cubicBezTo>
                  <a:cubicBezTo>
                    <a:pt x="0" y="3440"/>
                    <a:pt x="48" y="3667"/>
                    <a:pt x="131" y="3809"/>
                  </a:cubicBezTo>
                  <a:cubicBezTo>
                    <a:pt x="215" y="3952"/>
                    <a:pt x="369" y="4083"/>
                    <a:pt x="536" y="4119"/>
                  </a:cubicBezTo>
                  <a:cubicBezTo>
                    <a:pt x="599" y="4134"/>
                    <a:pt x="660" y="4142"/>
                    <a:pt x="719" y="4142"/>
                  </a:cubicBezTo>
                  <a:cubicBezTo>
                    <a:pt x="1024" y="4142"/>
                    <a:pt x="1260" y="3943"/>
                    <a:pt x="1369" y="3643"/>
                  </a:cubicBezTo>
                  <a:cubicBezTo>
                    <a:pt x="1739" y="2714"/>
                    <a:pt x="2108" y="1785"/>
                    <a:pt x="2477" y="857"/>
                  </a:cubicBezTo>
                  <a:cubicBezTo>
                    <a:pt x="2548" y="702"/>
                    <a:pt x="2489" y="464"/>
                    <a:pt x="2417" y="333"/>
                  </a:cubicBezTo>
                  <a:cubicBezTo>
                    <a:pt x="2334" y="190"/>
                    <a:pt x="2167" y="59"/>
                    <a:pt x="2012" y="23"/>
                  </a:cubicBezTo>
                  <a:cubicBezTo>
                    <a:pt x="1949" y="8"/>
                    <a:pt x="1888" y="1"/>
                    <a:pt x="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5192000" y="2622875"/>
              <a:ext cx="42300" cy="125650"/>
            </a:xfrm>
            <a:custGeom>
              <a:avLst/>
              <a:gdLst/>
              <a:ahLst/>
              <a:cxnLst/>
              <a:rect l="l" t="t" r="r" b="b"/>
              <a:pathLst>
                <a:path w="1692" h="5026" extrusionOk="0">
                  <a:moveTo>
                    <a:pt x="723" y="0"/>
                  </a:moveTo>
                  <a:cubicBezTo>
                    <a:pt x="717" y="0"/>
                    <a:pt x="710" y="0"/>
                    <a:pt x="703" y="1"/>
                  </a:cubicBezTo>
                  <a:cubicBezTo>
                    <a:pt x="358" y="13"/>
                    <a:pt x="1" y="298"/>
                    <a:pt x="24" y="679"/>
                  </a:cubicBezTo>
                  <a:cubicBezTo>
                    <a:pt x="120" y="1906"/>
                    <a:pt x="203" y="3120"/>
                    <a:pt x="298" y="4346"/>
                  </a:cubicBezTo>
                  <a:cubicBezTo>
                    <a:pt x="322" y="4686"/>
                    <a:pt x="587" y="5025"/>
                    <a:pt x="958" y="5025"/>
                  </a:cubicBezTo>
                  <a:cubicBezTo>
                    <a:pt x="964" y="5025"/>
                    <a:pt x="970" y="5025"/>
                    <a:pt x="977" y="5025"/>
                  </a:cubicBezTo>
                  <a:cubicBezTo>
                    <a:pt x="1322" y="5001"/>
                    <a:pt x="1691" y="4716"/>
                    <a:pt x="1655" y="4346"/>
                  </a:cubicBezTo>
                  <a:cubicBezTo>
                    <a:pt x="1572" y="3120"/>
                    <a:pt x="1477" y="1906"/>
                    <a:pt x="1382" y="679"/>
                  </a:cubicBezTo>
                  <a:cubicBezTo>
                    <a:pt x="1358" y="328"/>
                    <a:pt x="1105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5204200" y="2383125"/>
              <a:ext cx="74750" cy="122325"/>
            </a:xfrm>
            <a:custGeom>
              <a:avLst/>
              <a:gdLst/>
              <a:ahLst/>
              <a:cxnLst/>
              <a:rect l="l" t="t" r="r" b="b"/>
              <a:pathLst>
                <a:path w="2990" h="4893" extrusionOk="0">
                  <a:moveTo>
                    <a:pt x="730" y="1"/>
                  </a:moveTo>
                  <a:cubicBezTo>
                    <a:pt x="608" y="1"/>
                    <a:pt x="489" y="30"/>
                    <a:pt x="394" y="90"/>
                  </a:cubicBezTo>
                  <a:cubicBezTo>
                    <a:pt x="48" y="316"/>
                    <a:pt x="1" y="673"/>
                    <a:pt x="144" y="1030"/>
                  </a:cubicBezTo>
                  <a:cubicBezTo>
                    <a:pt x="656" y="2209"/>
                    <a:pt x="1156" y="3388"/>
                    <a:pt x="1668" y="4554"/>
                  </a:cubicBezTo>
                  <a:cubicBezTo>
                    <a:pt x="1755" y="4777"/>
                    <a:pt x="2011" y="4893"/>
                    <a:pt x="2258" y="4893"/>
                  </a:cubicBezTo>
                  <a:cubicBezTo>
                    <a:pt x="2381" y="4893"/>
                    <a:pt x="2501" y="4864"/>
                    <a:pt x="2596" y="4804"/>
                  </a:cubicBezTo>
                  <a:cubicBezTo>
                    <a:pt x="2930" y="4578"/>
                    <a:pt x="2989" y="4221"/>
                    <a:pt x="2834" y="3876"/>
                  </a:cubicBezTo>
                  <a:cubicBezTo>
                    <a:pt x="2334" y="2697"/>
                    <a:pt x="1834" y="1518"/>
                    <a:pt x="1322" y="340"/>
                  </a:cubicBezTo>
                  <a:cubicBezTo>
                    <a:pt x="1227" y="117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6299575" y="2086950"/>
              <a:ext cx="76825" cy="90200"/>
            </a:xfrm>
            <a:custGeom>
              <a:avLst/>
              <a:gdLst/>
              <a:ahLst/>
              <a:cxnLst/>
              <a:rect l="l" t="t" r="r" b="b"/>
              <a:pathLst>
                <a:path w="3073" h="3608" extrusionOk="0">
                  <a:moveTo>
                    <a:pt x="2377" y="1"/>
                  </a:moveTo>
                  <a:cubicBezTo>
                    <a:pt x="2315" y="1"/>
                    <a:pt x="2252" y="10"/>
                    <a:pt x="2191" y="30"/>
                  </a:cubicBezTo>
                  <a:cubicBezTo>
                    <a:pt x="2013" y="90"/>
                    <a:pt x="1906" y="185"/>
                    <a:pt x="1787" y="340"/>
                  </a:cubicBezTo>
                  <a:cubicBezTo>
                    <a:pt x="1227" y="1090"/>
                    <a:pt x="667" y="1840"/>
                    <a:pt x="120" y="2578"/>
                  </a:cubicBezTo>
                  <a:cubicBezTo>
                    <a:pt x="13" y="2721"/>
                    <a:pt x="1" y="2959"/>
                    <a:pt x="48" y="3114"/>
                  </a:cubicBezTo>
                  <a:cubicBezTo>
                    <a:pt x="84" y="3269"/>
                    <a:pt x="215" y="3435"/>
                    <a:pt x="358" y="3519"/>
                  </a:cubicBezTo>
                  <a:cubicBezTo>
                    <a:pt x="460" y="3574"/>
                    <a:pt x="577" y="3608"/>
                    <a:pt x="696" y="3608"/>
                  </a:cubicBezTo>
                  <a:cubicBezTo>
                    <a:pt x="758" y="3608"/>
                    <a:pt x="821" y="3599"/>
                    <a:pt x="882" y="3578"/>
                  </a:cubicBezTo>
                  <a:cubicBezTo>
                    <a:pt x="1060" y="3531"/>
                    <a:pt x="1179" y="3424"/>
                    <a:pt x="1287" y="3269"/>
                  </a:cubicBezTo>
                  <a:cubicBezTo>
                    <a:pt x="1846" y="2519"/>
                    <a:pt x="2406" y="1769"/>
                    <a:pt x="2965" y="1030"/>
                  </a:cubicBezTo>
                  <a:cubicBezTo>
                    <a:pt x="3061" y="899"/>
                    <a:pt x="3072" y="649"/>
                    <a:pt x="3037" y="507"/>
                  </a:cubicBezTo>
                  <a:cubicBezTo>
                    <a:pt x="2989" y="340"/>
                    <a:pt x="2870" y="173"/>
                    <a:pt x="2727" y="90"/>
                  </a:cubicBezTo>
                  <a:cubicBezTo>
                    <a:pt x="2617" y="35"/>
                    <a:pt x="2497" y="1"/>
                    <a:pt x="2377" y="1"/>
                  </a:cubicBezTo>
                  <a:close/>
                </a:path>
              </a:pathLst>
            </a:custGeom>
            <a:solidFill>
              <a:srgbClr val="E9E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6382925" y="2169575"/>
              <a:ext cx="91100" cy="97000"/>
            </a:xfrm>
            <a:custGeom>
              <a:avLst/>
              <a:gdLst/>
              <a:ahLst/>
              <a:cxnLst/>
              <a:rect l="l" t="t" r="r" b="b"/>
              <a:pathLst>
                <a:path w="3644" h="3880" extrusionOk="0">
                  <a:moveTo>
                    <a:pt x="755" y="1"/>
                  </a:moveTo>
                  <a:cubicBezTo>
                    <a:pt x="570" y="1"/>
                    <a:pt x="383" y="69"/>
                    <a:pt x="262" y="202"/>
                  </a:cubicBezTo>
                  <a:cubicBezTo>
                    <a:pt x="0" y="488"/>
                    <a:pt x="12" y="869"/>
                    <a:pt x="262" y="1154"/>
                  </a:cubicBezTo>
                  <a:lnTo>
                    <a:pt x="2417" y="3679"/>
                  </a:lnTo>
                  <a:cubicBezTo>
                    <a:pt x="2529" y="3814"/>
                    <a:pt x="2708" y="3879"/>
                    <a:pt x="2888" y="3879"/>
                  </a:cubicBezTo>
                  <a:cubicBezTo>
                    <a:pt x="3071" y="3879"/>
                    <a:pt x="3256" y="3811"/>
                    <a:pt x="3370" y="3679"/>
                  </a:cubicBezTo>
                  <a:cubicBezTo>
                    <a:pt x="3644" y="3393"/>
                    <a:pt x="3620" y="3012"/>
                    <a:pt x="3370" y="2714"/>
                  </a:cubicBezTo>
                  <a:lnTo>
                    <a:pt x="1227" y="202"/>
                  </a:lnTo>
                  <a:cubicBezTo>
                    <a:pt x="1115" y="66"/>
                    <a:pt x="936" y="1"/>
                    <a:pt x="755" y="1"/>
                  </a:cubicBezTo>
                  <a:close/>
                </a:path>
              </a:pathLst>
            </a:custGeom>
            <a:solidFill>
              <a:srgbClr val="E9E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6020675" y="2171750"/>
              <a:ext cx="56275" cy="106350"/>
            </a:xfrm>
            <a:custGeom>
              <a:avLst/>
              <a:gdLst/>
              <a:ahLst/>
              <a:cxnLst/>
              <a:rect l="l" t="t" r="r" b="b"/>
              <a:pathLst>
                <a:path w="2251" h="4254" extrusionOk="0">
                  <a:moveTo>
                    <a:pt x="1522" y="0"/>
                  </a:moveTo>
                  <a:cubicBezTo>
                    <a:pt x="1218" y="0"/>
                    <a:pt x="926" y="185"/>
                    <a:pt x="846" y="496"/>
                  </a:cubicBezTo>
                  <a:cubicBezTo>
                    <a:pt x="596" y="1460"/>
                    <a:pt x="346" y="2425"/>
                    <a:pt x="96" y="3401"/>
                  </a:cubicBezTo>
                  <a:cubicBezTo>
                    <a:pt x="1" y="3746"/>
                    <a:pt x="203" y="4151"/>
                    <a:pt x="572" y="4234"/>
                  </a:cubicBezTo>
                  <a:cubicBezTo>
                    <a:pt x="628" y="4247"/>
                    <a:pt x="684" y="4254"/>
                    <a:pt x="740" y="4254"/>
                  </a:cubicBezTo>
                  <a:cubicBezTo>
                    <a:pt x="1041" y="4254"/>
                    <a:pt x="1325" y="4070"/>
                    <a:pt x="1405" y="3758"/>
                  </a:cubicBezTo>
                  <a:lnTo>
                    <a:pt x="2167" y="853"/>
                  </a:lnTo>
                  <a:cubicBezTo>
                    <a:pt x="2251" y="508"/>
                    <a:pt x="2048" y="103"/>
                    <a:pt x="1691" y="20"/>
                  </a:cubicBezTo>
                  <a:cubicBezTo>
                    <a:pt x="1635" y="7"/>
                    <a:pt x="1579" y="0"/>
                    <a:pt x="1522" y="0"/>
                  </a:cubicBezTo>
                  <a:close/>
                </a:path>
              </a:pathLst>
            </a:custGeom>
            <a:solidFill>
              <a:srgbClr val="E9E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5100925" y="2822625"/>
              <a:ext cx="78900" cy="125300"/>
            </a:xfrm>
            <a:custGeom>
              <a:avLst/>
              <a:gdLst/>
              <a:ahLst/>
              <a:cxnLst/>
              <a:rect l="l" t="t" r="r" b="b"/>
              <a:pathLst>
                <a:path w="3156" h="5012" extrusionOk="0">
                  <a:moveTo>
                    <a:pt x="741" y="1"/>
                  </a:moveTo>
                  <a:cubicBezTo>
                    <a:pt x="620" y="1"/>
                    <a:pt x="501" y="31"/>
                    <a:pt x="405" y="95"/>
                  </a:cubicBezTo>
                  <a:cubicBezTo>
                    <a:pt x="72" y="309"/>
                    <a:pt x="0" y="678"/>
                    <a:pt x="155" y="1024"/>
                  </a:cubicBezTo>
                  <a:lnTo>
                    <a:pt x="1822" y="4679"/>
                  </a:lnTo>
                  <a:cubicBezTo>
                    <a:pt x="1917" y="4892"/>
                    <a:pt x="2169" y="5011"/>
                    <a:pt x="2412" y="5011"/>
                  </a:cubicBezTo>
                  <a:cubicBezTo>
                    <a:pt x="2534" y="5011"/>
                    <a:pt x="2655" y="4981"/>
                    <a:pt x="2751" y="4917"/>
                  </a:cubicBezTo>
                  <a:cubicBezTo>
                    <a:pt x="3084" y="4703"/>
                    <a:pt x="3155" y="4334"/>
                    <a:pt x="3001" y="3988"/>
                  </a:cubicBezTo>
                  <a:lnTo>
                    <a:pt x="1334" y="333"/>
                  </a:lnTo>
                  <a:cubicBezTo>
                    <a:pt x="1231" y="120"/>
                    <a:pt x="981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5041675" y="3039050"/>
              <a:ext cx="51825" cy="128825"/>
            </a:xfrm>
            <a:custGeom>
              <a:avLst/>
              <a:gdLst/>
              <a:ahLst/>
              <a:cxnLst/>
              <a:rect l="l" t="t" r="r" b="b"/>
              <a:pathLst>
                <a:path w="2073" h="5153" extrusionOk="0">
                  <a:moveTo>
                    <a:pt x="695" y="1"/>
                  </a:moveTo>
                  <a:cubicBezTo>
                    <a:pt x="640" y="1"/>
                    <a:pt x="587" y="8"/>
                    <a:pt x="537" y="22"/>
                  </a:cubicBezTo>
                  <a:cubicBezTo>
                    <a:pt x="156" y="153"/>
                    <a:pt x="1" y="487"/>
                    <a:pt x="60" y="868"/>
                  </a:cubicBezTo>
                  <a:cubicBezTo>
                    <a:pt x="275" y="2130"/>
                    <a:pt x="477" y="3392"/>
                    <a:pt x="691" y="4654"/>
                  </a:cubicBezTo>
                  <a:cubicBezTo>
                    <a:pt x="742" y="4945"/>
                    <a:pt x="1072" y="5152"/>
                    <a:pt x="1374" y="5152"/>
                  </a:cubicBezTo>
                  <a:cubicBezTo>
                    <a:pt x="1430" y="5152"/>
                    <a:pt x="1485" y="5145"/>
                    <a:pt x="1537" y="5130"/>
                  </a:cubicBezTo>
                  <a:cubicBezTo>
                    <a:pt x="1918" y="4999"/>
                    <a:pt x="2073" y="4666"/>
                    <a:pt x="2013" y="4285"/>
                  </a:cubicBezTo>
                  <a:cubicBezTo>
                    <a:pt x="1799" y="3023"/>
                    <a:pt x="1584" y="1761"/>
                    <a:pt x="1382" y="499"/>
                  </a:cubicBezTo>
                  <a:cubicBezTo>
                    <a:pt x="1332" y="207"/>
                    <a:pt x="993" y="1"/>
                    <a:pt x="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5139025" y="3077700"/>
              <a:ext cx="97950" cy="35450"/>
            </a:xfrm>
            <a:custGeom>
              <a:avLst/>
              <a:gdLst/>
              <a:ahLst/>
              <a:cxnLst/>
              <a:rect l="l" t="t" r="r" b="b"/>
              <a:pathLst>
                <a:path w="3918" h="1418" extrusionOk="0">
                  <a:moveTo>
                    <a:pt x="684" y="0"/>
                  </a:moveTo>
                  <a:cubicBezTo>
                    <a:pt x="334" y="0"/>
                    <a:pt x="0" y="328"/>
                    <a:pt x="12" y="679"/>
                  </a:cubicBezTo>
                  <a:cubicBezTo>
                    <a:pt x="36" y="1060"/>
                    <a:pt x="310" y="1358"/>
                    <a:pt x="703" y="1358"/>
                  </a:cubicBezTo>
                  <a:cubicBezTo>
                    <a:pt x="1536" y="1382"/>
                    <a:pt x="2381" y="1393"/>
                    <a:pt x="3227" y="1417"/>
                  </a:cubicBezTo>
                  <a:cubicBezTo>
                    <a:pt x="3233" y="1417"/>
                    <a:pt x="3239" y="1418"/>
                    <a:pt x="3245" y="1418"/>
                  </a:cubicBezTo>
                  <a:cubicBezTo>
                    <a:pt x="3595" y="1418"/>
                    <a:pt x="3917" y="1090"/>
                    <a:pt x="3905" y="739"/>
                  </a:cubicBezTo>
                  <a:cubicBezTo>
                    <a:pt x="3894" y="358"/>
                    <a:pt x="3608" y="60"/>
                    <a:pt x="3227" y="60"/>
                  </a:cubicBezTo>
                  <a:cubicBezTo>
                    <a:pt x="2381" y="36"/>
                    <a:pt x="1536" y="12"/>
                    <a:pt x="703" y="0"/>
                  </a:cubicBezTo>
                  <a:cubicBezTo>
                    <a:pt x="696" y="0"/>
                    <a:pt x="690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4935725" y="3115650"/>
              <a:ext cx="65500" cy="109750"/>
            </a:xfrm>
            <a:custGeom>
              <a:avLst/>
              <a:gdLst/>
              <a:ahLst/>
              <a:cxnLst/>
              <a:rect l="l" t="t" r="r" b="b"/>
              <a:pathLst>
                <a:path w="2620" h="4390" extrusionOk="0">
                  <a:moveTo>
                    <a:pt x="790" y="1"/>
                  </a:moveTo>
                  <a:cubicBezTo>
                    <a:pt x="731" y="1"/>
                    <a:pt x="669" y="10"/>
                    <a:pt x="607" y="30"/>
                  </a:cubicBezTo>
                  <a:cubicBezTo>
                    <a:pt x="274" y="137"/>
                    <a:pt x="0" y="506"/>
                    <a:pt x="131" y="864"/>
                  </a:cubicBezTo>
                  <a:cubicBezTo>
                    <a:pt x="476" y="1876"/>
                    <a:pt x="834" y="2876"/>
                    <a:pt x="1179" y="3888"/>
                  </a:cubicBezTo>
                  <a:cubicBezTo>
                    <a:pt x="1279" y="4168"/>
                    <a:pt x="1547" y="4389"/>
                    <a:pt x="1849" y="4389"/>
                  </a:cubicBezTo>
                  <a:cubicBezTo>
                    <a:pt x="1907" y="4389"/>
                    <a:pt x="1965" y="4381"/>
                    <a:pt x="2024" y="4364"/>
                  </a:cubicBezTo>
                  <a:cubicBezTo>
                    <a:pt x="2346" y="4257"/>
                    <a:pt x="2620" y="3876"/>
                    <a:pt x="2501" y="3519"/>
                  </a:cubicBezTo>
                  <a:cubicBezTo>
                    <a:pt x="2143" y="2519"/>
                    <a:pt x="1798" y="1507"/>
                    <a:pt x="1441" y="506"/>
                  </a:cubicBezTo>
                  <a:cubicBezTo>
                    <a:pt x="1342" y="229"/>
                    <a:pt x="1086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4750275" y="3158975"/>
              <a:ext cx="78600" cy="119125"/>
            </a:xfrm>
            <a:custGeom>
              <a:avLst/>
              <a:gdLst/>
              <a:ahLst/>
              <a:cxnLst/>
              <a:rect l="l" t="t" r="r" b="b"/>
              <a:pathLst>
                <a:path w="3144" h="4765" extrusionOk="0">
                  <a:moveTo>
                    <a:pt x="747" y="1"/>
                  </a:moveTo>
                  <a:cubicBezTo>
                    <a:pt x="625" y="1"/>
                    <a:pt x="505" y="31"/>
                    <a:pt x="405" y="95"/>
                  </a:cubicBezTo>
                  <a:cubicBezTo>
                    <a:pt x="72" y="297"/>
                    <a:pt x="1" y="678"/>
                    <a:pt x="167" y="1024"/>
                  </a:cubicBezTo>
                  <a:cubicBezTo>
                    <a:pt x="715" y="2155"/>
                    <a:pt x="1251" y="3298"/>
                    <a:pt x="1798" y="4429"/>
                  </a:cubicBezTo>
                  <a:cubicBezTo>
                    <a:pt x="1903" y="4646"/>
                    <a:pt x="2159" y="4765"/>
                    <a:pt x="2402" y="4765"/>
                  </a:cubicBezTo>
                  <a:cubicBezTo>
                    <a:pt x="2520" y="4765"/>
                    <a:pt x="2634" y="4737"/>
                    <a:pt x="2727" y="4679"/>
                  </a:cubicBezTo>
                  <a:cubicBezTo>
                    <a:pt x="3061" y="4465"/>
                    <a:pt x="3144" y="4084"/>
                    <a:pt x="2977" y="3738"/>
                  </a:cubicBezTo>
                  <a:cubicBezTo>
                    <a:pt x="2430" y="2607"/>
                    <a:pt x="1882" y="1476"/>
                    <a:pt x="1334" y="333"/>
                  </a:cubicBezTo>
                  <a:cubicBezTo>
                    <a:pt x="1231" y="120"/>
                    <a:pt x="987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4570500" y="3095975"/>
              <a:ext cx="55675" cy="122600"/>
            </a:xfrm>
            <a:custGeom>
              <a:avLst/>
              <a:gdLst/>
              <a:ahLst/>
              <a:cxnLst/>
              <a:rect l="l" t="t" r="r" b="b"/>
              <a:pathLst>
                <a:path w="2227" h="4904" extrusionOk="0">
                  <a:moveTo>
                    <a:pt x="743" y="0"/>
                  </a:moveTo>
                  <a:cubicBezTo>
                    <a:pt x="681" y="0"/>
                    <a:pt x="619" y="10"/>
                    <a:pt x="560" y="31"/>
                  </a:cubicBezTo>
                  <a:cubicBezTo>
                    <a:pt x="191" y="139"/>
                    <a:pt x="0" y="496"/>
                    <a:pt x="84" y="865"/>
                  </a:cubicBezTo>
                  <a:cubicBezTo>
                    <a:pt x="334" y="2044"/>
                    <a:pt x="584" y="3222"/>
                    <a:pt x="834" y="4401"/>
                  </a:cubicBezTo>
                  <a:cubicBezTo>
                    <a:pt x="893" y="4689"/>
                    <a:pt x="1202" y="4903"/>
                    <a:pt x="1504" y="4903"/>
                  </a:cubicBezTo>
                  <a:cubicBezTo>
                    <a:pt x="1563" y="4903"/>
                    <a:pt x="1622" y="4895"/>
                    <a:pt x="1679" y="4877"/>
                  </a:cubicBezTo>
                  <a:cubicBezTo>
                    <a:pt x="2036" y="4758"/>
                    <a:pt x="2227" y="4413"/>
                    <a:pt x="2155" y="4032"/>
                  </a:cubicBezTo>
                  <a:cubicBezTo>
                    <a:pt x="1893" y="2853"/>
                    <a:pt x="1643" y="1674"/>
                    <a:pt x="1393" y="508"/>
                  </a:cubicBezTo>
                  <a:cubicBezTo>
                    <a:pt x="1335" y="214"/>
                    <a:pt x="1034" y="0"/>
                    <a:pt x="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4433875" y="3232050"/>
              <a:ext cx="81275" cy="138100"/>
            </a:xfrm>
            <a:custGeom>
              <a:avLst/>
              <a:gdLst/>
              <a:ahLst/>
              <a:cxnLst/>
              <a:rect l="l" t="t" r="r" b="b"/>
              <a:pathLst>
                <a:path w="3251" h="5524" extrusionOk="0">
                  <a:moveTo>
                    <a:pt x="732" y="0"/>
                  </a:moveTo>
                  <a:cubicBezTo>
                    <a:pt x="609" y="0"/>
                    <a:pt x="488" y="30"/>
                    <a:pt x="393" y="89"/>
                  </a:cubicBezTo>
                  <a:cubicBezTo>
                    <a:pt x="60" y="315"/>
                    <a:pt x="0" y="672"/>
                    <a:pt x="155" y="1018"/>
                  </a:cubicBezTo>
                  <a:cubicBezTo>
                    <a:pt x="738" y="2411"/>
                    <a:pt x="1334" y="3792"/>
                    <a:pt x="1929" y="5185"/>
                  </a:cubicBezTo>
                  <a:cubicBezTo>
                    <a:pt x="2016" y="5407"/>
                    <a:pt x="2273" y="5524"/>
                    <a:pt x="2519" y="5524"/>
                  </a:cubicBezTo>
                  <a:cubicBezTo>
                    <a:pt x="2642" y="5524"/>
                    <a:pt x="2763" y="5494"/>
                    <a:pt x="2858" y="5435"/>
                  </a:cubicBezTo>
                  <a:cubicBezTo>
                    <a:pt x="3191" y="5209"/>
                    <a:pt x="3251" y="4852"/>
                    <a:pt x="3096" y="4494"/>
                  </a:cubicBezTo>
                  <a:cubicBezTo>
                    <a:pt x="2513" y="3113"/>
                    <a:pt x="1917" y="1720"/>
                    <a:pt x="1334" y="339"/>
                  </a:cubicBezTo>
                  <a:cubicBezTo>
                    <a:pt x="1239" y="117"/>
                    <a:pt x="97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4262425" y="3410275"/>
              <a:ext cx="131275" cy="91500"/>
            </a:xfrm>
            <a:custGeom>
              <a:avLst/>
              <a:gdLst/>
              <a:ahLst/>
              <a:cxnLst/>
              <a:rect l="l" t="t" r="r" b="b"/>
              <a:pathLst>
                <a:path w="5251" h="3660" extrusionOk="0">
                  <a:moveTo>
                    <a:pt x="777" y="0"/>
                  </a:moveTo>
                  <a:cubicBezTo>
                    <a:pt x="537" y="0"/>
                    <a:pt x="291" y="122"/>
                    <a:pt x="179" y="330"/>
                  </a:cubicBezTo>
                  <a:cubicBezTo>
                    <a:pt x="0" y="663"/>
                    <a:pt x="96" y="1068"/>
                    <a:pt x="417" y="1259"/>
                  </a:cubicBezTo>
                  <a:cubicBezTo>
                    <a:pt x="1655" y="2033"/>
                    <a:pt x="2905" y="2795"/>
                    <a:pt x="4144" y="3569"/>
                  </a:cubicBezTo>
                  <a:cubicBezTo>
                    <a:pt x="4241" y="3631"/>
                    <a:pt x="4356" y="3660"/>
                    <a:pt x="4472" y="3660"/>
                  </a:cubicBezTo>
                  <a:cubicBezTo>
                    <a:pt x="4713" y="3660"/>
                    <a:pt x="4960" y="3535"/>
                    <a:pt x="5072" y="3318"/>
                  </a:cubicBezTo>
                  <a:cubicBezTo>
                    <a:pt x="5251" y="2985"/>
                    <a:pt x="5144" y="2592"/>
                    <a:pt x="4822" y="2390"/>
                  </a:cubicBezTo>
                  <a:cubicBezTo>
                    <a:pt x="3584" y="1628"/>
                    <a:pt x="2346" y="854"/>
                    <a:pt x="1108" y="92"/>
                  </a:cubicBezTo>
                  <a:cubicBezTo>
                    <a:pt x="1010" y="29"/>
                    <a:pt x="894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4107050" y="3522900"/>
              <a:ext cx="88725" cy="131150"/>
            </a:xfrm>
            <a:custGeom>
              <a:avLst/>
              <a:gdLst/>
              <a:ahLst/>
              <a:cxnLst/>
              <a:rect l="l" t="t" r="r" b="b"/>
              <a:pathLst>
                <a:path w="3549" h="5246" extrusionOk="0">
                  <a:moveTo>
                    <a:pt x="2782" y="1"/>
                  </a:moveTo>
                  <a:cubicBezTo>
                    <a:pt x="2550" y="1"/>
                    <a:pt x="2320" y="107"/>
                    <a:pt x="2203" y="326"/>
                  </a:cubicBezTo>
                  <a:cubicBezTo>
                    <a:pt x="1524" y="1635"/>
                    <a:pt x="846" y="2933"/>
                    <a:pt x="167" y="4231"/>
                  </a:cubicBezTo>
                  <a:cubicBezTo>
                    <a:pt x="0" y="4552"/>
                    <a:pt x="72" y="4981"/>
                    <a:pt x="405" y="5159"/>
                  </a:cubicBezTo>
                  <a:cubicBezTo>
                    <a:pt x="516" y="5217"/>
                    <a:pt x="640" y="5246"/>
                    <a:pt x="763" y="5246"/>
                  </a:cubicBezTo>
                  <a:cubicBezTo>
                    <a:pt x="997" y="5246"/>
                    <a:pt x="1224" y="5140"/>
                    <a:pt x="1334" y="4921"/>
                  </a:cubicBezTo>
                  <a:cubicBezTo>
                    <a:pt x="2024" y="3624"/>
                    <a:pt x="2703" y="2314"/>
                    <a:pt x="3382" y="1016"/>
                  </a:cubicBezTo>
                  <a:cubicBezTo>
                    <a:pt x="3548" y="707"/>
                    <a:pt x="3465" y="266"/>
                    <a:pt x="3132" y="87"/>
                  </a:cubicBezTo>
                  <a:cubicBezTo>
                    <a:pt x="3025" y="30"/>
                    <a:pt x="2903" y="1"/>
                    <a:pt x="2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4317200" y="3641750"/>
              <a:ext cx="36925" cy="119400"/>
            </a:xfrm>
            <a:custGeom>
              <a:avLst/>
              <a:gdLst/>
              <a:ahLst/>
              <a:cxnLst/>
              <a:rect l="l" t="t" r="r" b="b"/>
              <a:pathLst>
                <a:path w="1477" h="4776" extrusionOk="0">
                  <a:moveTo>
                    <a:pt x="710" y="0"/>
                  </a:moveTo>
                  <a:cubicBezTo>
                    <a:pt x="704" y="0"/>
                    <a:pt x="697" y="0"/>
                    <a:pt x="691" y="1"/>
                  </a:cubicBezTo>
                  <a:cubicBezTo>
                    <a:pt x="333" y="24"/>
                    <a:pt x="0" y="298"/>
                    <a:pt x="12" y="679"/>
                  </a:cubicBezTo>
                  <a:cubicBezTo>
                    <a:pt x="48" y="1822"/>
                    <a:pt x="71" y="2953"/>
                    <a:pt x="107" y="4096"/>
                  </a:cubicBezTo>
                  <a:cubicBezTo>
                    <a:pt x="119" y="4436"/>
                    <a:pt x="407" y="4775"/>
                    <a:pt x="767" y="4775"/>
                  </a:cubicBezTo>
                  <a:cubicBezTo>
                    <a:pt x="773" y="4775"/>
                    <a:pt x="780" y="4775"/>
                    <a:pt x="786" y="4775"/>
                  </a:cubicBezTo>
                  <a:cubicBezTo>
                    <a:pt x="1155" y="4751"/>
                    <a:pt x="1476" y="4477"/>
                    <a:pt x="1465" y="4096"/>
                  </a:cubicBezTo>
                  <a:cubicBezTo>
                    <a:pt x="1441" y="2953"/>
                    <a:pt x="1405" y="1822"/>
                    <a:pt x="1369" y="679"/>
                  </a:cubicBezTo>
                  <a:cubicBezTo>
                    <a:pt x="1358" y="328"/>
                    <a:pt x="1081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4508275" y="3610375"/>
              <a:ext cx="73850" cy="129175"/>
            </a:xfrm>
            <a:custGeom>
              <a:avLst/>
              <a:gdLst/>
              <a:ahLst/>
              <a:cxnLst/>
              <a:rect l="l" t="t" r="r" b="b"/>
              <a:pathLst>
                <a:path w="2954" h="5167" extrusionOk="0">
                  <a:moveTo>
                    <a:pt x="780" y="0"/>
                  </a:moveTo>
                  <a:cubicBezTo>
                    <a:pt x="720" y="0"/>
                    <a:pt x="658" y="9"/>
                    <a:pt x="596" y="29"/>
                  </a:cubicBezTo>
                  <a:cubicBezTo>
                    <a:pt x="275" y="136"/>
                    <a:pt x="1" y="517"/>
                    <a:pt x="120" y="875"/>
                  </a:cubicBezTo>
                  <a:cubicBezTo>
                    <a:pt x="584" y="2137"/>
                    <a:pt x="1049" y="3399"/>
                    <a:pt x="1501" y="4661"/>
                  </a:cubicBezTo>
                  <a:cubicBezTo>
                    <a:pt x="1610" y="4938"/>
                    <a:pt x="1868" y="5166"/>
                    <a:pt x="2164" y="5166"/>
                  </a:cubicBezTo>
                  <a:cubicBezTo>
                    <a:pt x="2223" y="5166"/>
                    <a:pt x="2284" y="5157"/>
                    <a:pt x="2346" y="5137"/>
                  </a:cubicBezTo>
                  <a:cubicBezTo>
                    <a:pt x="2668" y="5030"/>
                    <a:pt x="2954" y="4661"/>
                    <a:pt x="2823" y="4292"/>
                  </a:cubicBezTo>
                  <a:cubicBezTo>
                    <a:pt x="2358" y="3030"/>
                    <a:pt x="1894" y="1768"/>
                    <a:pt x="1442" y="506"/>
                  </a:cubicBezTo>
                  <a:cubicBezTo>
                    <a:pt x="1342" y="228"/>
                    <a:pt x="1078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4631800" y="3456250"/>
              <a:ext cx="75950" cy="112800"/>
            </a:xfrm>
            <a:custGeom>
              <a:avLst/>
              <a:gdLst/>
              <a:ahLst/>
              <a:cxnLst/>
              <a:rect l="l" t="t" r="r" b="b"/>
              <a:pathLst>
                <a:path w="3038" h="4512" extrusionOk="0">
                  <a:moveTo>
                    <a:pt x="748" y="0"/>
                  </a:moveTo>
                  <a:cubicBezTo>
                    <a:pt x="631" y="0"/>
                    <a:pt x="515" y="28"/>
                    <a:pt x="418" y="86"/>
                  </a:cubicBezTo>
                  <a:cubicBezTo>
                    <a:pt x="84" y="301"/>
                    <a:pt x="1" y="682"/>
                    <a:pt x="168" y="1027"/>
                  </a:cubicBezTo>
                  <a:cubicBezTo>
                    <a:pt x="680" y="2075"/>
                    <a:pt x="1192" y="3123"/>
                    <a:pt x="1692" y="4170"/>
                  </a:cubicBezTo>
                  <a:cubicBezTo>
                    <a:pt x="1796" y="4387"/>
                    <a:pt x="2052" y="4512"/>
                    <a:pt x="2298" y="4512"/>
                  </a:cubicBezTo>
                  <a:cubicBezTo>
                    <a:pt x="2418" y="4512"/>
                    <a:pt x="2535" y="4482"/>
                    <a:pt x="2632" y="4420"/>
                  </a:cubicBezTo>
                  <a:cubicBezTo>
                    <a:pt x="2954" y="4206"/>
                    <a:pt x="3037" y="3825"/>
                    <a:pt x="2870" y="3480"/>
                  </a:cubicBezTo>
                  <a:cubicBezTo>
                    <a:pt x="2358" y="2432"/>
                    <a:pt x="1858" y="1384"/>
                    <a:pt x="1346" y="336"/>
                  </a:cubicBezTo>
                  <a:cubicBezTo>
                    <a:pt x="1242" y="120"/>
                    <a:pt x="991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5068175" y="3310800"/>
              <a:ext cx="91700" cy="90225"/>
            </a:xfrm>
            <a:custGeom>
              <a:avLst/>
              <a:gdLst/>
              <a:ahLst/>
              <a:cxnLst/>
              <a:rect l="l" t="t" r="r" b="b"/>
              <a:pathLst>
                <a:path w="3668" h="3609" extrusionOk="0">
                  <a:moveTo>
                    <a:pt x="739" y="0"/>
                  </a:moveTo>
                  <a:cubicBezTo>
                    <a:pt x="562" y="0"/>
                    <a:pt x="386" y="66"/>
                    <a:pt x="262" y="201"/>
                  </a:cubicBezTo>
                  <a:cubicBezTo>
                    <a:pt x="12" y="475"/>
                    <a:pt x="1" y="892"/>
                    <a:pt x="262" y="1166"/>
                  </a:cubicBezTo>
                  <a:cubicBezTo>
                    <a:pt x="989" y="1916"/>
                    <a:pt x="1715" y="2654"/>
                    <a:pt x="2441" y="3416"/>
                  </a:cubicBezTo>
                  <a:cubicBezTo>
                    <a:pt x="2568" y="3543"/>
                    <a:pt x="2749" y="3608"/>
                    <a:pt x="2930" y="3608"/>
                  </a:cubicBezTo>
                  <a:cubicBezTo>
                    <a:pt x="3106" y="3608"/>
                    <a:pt x="3282" y="3545"/>
                    <a:pt x="3406" y="3416"/>
                  </a:cubicBezTo>
                  <a:cubicBezTo>
                    <a:pt x="3656" y="3130"/>
                    <a:pt x="3668" y="2725"/>
                    <a:pt x="3406" y="2452"/>
                  </a:cubicBezTo>
                  <a:cubicBezTo>
                    <a:pt x="2679" y="1702"/>
                    <a:pt x="1953" y="951"/>
                    <a:pt x="1227" y="201"/>
                  </a:cubicBezTo>
                  <a:cubicBezTo>
                    <a:pt x="1100" y="69"/>
                    <a:pt x="919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5059550" y="3496375"/>
              <a:ext cx="108075" cy="83300"/>
            </a:xfrm>
            <a:custGeom>
              <a:avLst/>
              <a:gdLst/>
              <a:ahLst/>
              <a:cxnLst/>
              <a:rect l="l" t="t" r="r" b="b"/>
              <a:pathLst>
                <a:path w="4323" h="3332" extrusionOk="0">
                  <a:moveTo>
                    <a:pt x="789" y="1"/>
                  </a:moveTo>
                  <a:cubicBezTo>
                    <a:pt x="547" y="1"/>
                    <a:pt x="292" y="137"/>
                    <a:pt x="179" y="339"/>
                  </a:cubicBezTo>
                  <a:cubicBezTo>
                    <a:pt x="0" y="696"/>
                    <a:pt x="119" y="1053"/>
                    <a:pt x="429" y="1268"/>
                  </a:cubicBezTo>
                  <a:cubicBezTo>
                    <a:pt x="1346" y="1922"/>
                    <a:pt x="2274" y="2577"/>
                    <a:pt x="3203" y="3232"/>
                  </a:cubicBezTo>
                  <a:cubicBezTo>
                    <a:pt x="3299" y="3301"/>
                    <a:pt x="3413" y="3332"/>
                    <a:pt x="3530" y="3332"/>
                  </a:cubicBezTo>
                  <a:cubicBezTo>
                    <a:pt x="3774" y="3332"/>
                    <a:pt x="4027" y="3196"/>
                    <a:pt x="4132" y="2994"/>
                  </a:cubicBezTo>
                  <a:cubicBezTo>
                    <a:pt x="4322" y="2637"/>
                    <a:pt x="4203" y="2280"/>
                    <a:pt x="3894" y="2065"/>
                  </a:cubicBezTo>
                  <a:cubicBezTo>
                    <a:pt x="2965" y="1410"/>
                    <a:pt x="2036" y="756"/>
                    <a:pt x="1108" y="101"/>
                  </a:cubicBezTo>
                  <a:cubicBezTo>
                    <a:pt x="1015" y="32"/>
                    <a:pt x="904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4936025" y="3588475"/>
              <a:ext cx="73250" cy="138000"/>
            </a:xfrm>
            <a:custGeom>
              <a:avLst/>
              <a:gdLst/>
              <a:ahLst/>
              <a:cxnLst/>
              <a:rect l="l" t="t" r="r" b="b"/>
              <a:pathLst>
                <a:path w="2930" h="5520" extrusionOk="0">
                  <a:moveTo>
                    <a:pt x="2153" y="1"/>
                  </a:moveTo>
                  <a:cubicBezTo>
                    <a:pt x="1856" y="1"/>
                    <a:pt x="1600" y="193"/>
                    <a:pt x="1500" y="501"/>
                  </a:cubicBezTo>
                  <a:cubicBezTo>
                    <a:pt x="1036" y="1882"/>
                    <a:pt x="572" y="3275"/>
                    <a:pt x="107" y="4656"/>
                  </a:cubicBezTo>
                  <a:cubicBezTo>
                    <a:pt x="0" y="5001"/>
                    <a:pt x="238" y="5418"/>
                    <a:pt x="584" y="5501"/>
                  </a:cubicBezTo>
                  <a:cubicBezTo>
                    <a:pt x="641" y="5514"/>
                    <a:pt x="698" y="5520"/>
                    <a:pt x="752" y="5520"/>
                  </a:cubicBezTo>
                  <a:cubicBezTo>
                    <a:pt x="1061" y="5520"/>
                    <a:pt x="1318" y="5328"/>
                    <a:pt x="1429" y="5025"/>
                  </a:cubicBezTo>
                  <a:cubicBezTo>
                    <a:pt x="1881" y="3632"/>
                    <a:pt x="2346" y="2251"/>
                    <a:pt x="2810" y="858"/>
                  </a:cubicBezTo>
                  <a:cubicBezTo>
                    <a:pt x="2929" y="524"/>
                    <a:pt x="2679" y="96"/>
                    <a:pt x="2334" y="24"/>
                  </a:cubicBezTo>
                  <a:cubicBezTo>
                    <a:pt x="2272" y="8"/>
                    <a:pt x="2212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4632700" y="3857175"/>
              <a:ext cx="54200" cy="118925"/>
            </a:xfrm>
            <a:custGeom>
              <a:avLst/>
              <a:gdLst/>
              <a:ahLst/>
              <a:cxnLst/>
              <a:rect l="l" t="t" r="r" b="b"/>
              <a:pathLst>
                <a:path w="2168" h="4757" extrusionOk="0">
                  <a:moveTo>
                    <a:pt x="736" y="1"/>
                  </a:moveTo>
                  <a:cubicBezTo>
                    <a:pt x="676" y="1"/>
                    <a:pt x="617" y="9"/>
                    <a:pt x="560" y="28"/>
                  </a:cubicBezTo>
                  <a:cubicBezTo>
                    <a:pt x="179" y="147"/>
                    <a:pt x="1" y="480"/>
                    <a:pt x="84" y="861"/>
                  </a:cubicBezTo>
                  <a:cubicBezTo>
                    <a:pt x="310" y="1992"/>
                    <a:pt x="548" y="3123"/>
                    <a:pt x="775" y="4254"/>
                  </a:cubicBezTo>
                  <a:cubicBezTo>
                    <a:pt x="834" y="4543"/>
                    <a:pt x="1143" y="4756"/>
                    <a:pt x="1445" y="4756"/>
                  </a:cubicBezTo>
                  <a:cubicBezTo>
                    <a:pt x="1504" y="4756"/>
                    <a:pt x="1563" y="4748"/>
                    <a:pt x="1620" y="4731"/>
                  </a:cubicBezTo>
                  <a:cubicBezTo>
                    <a:pt x="1989" y="4611"/>
                    <a:pt x="2168" y="4266"/>
                    <a:pt x="2096" y="3897"/>
                  </a:cubicBezTo>
                  <a:cubicBezTo>
                    <a:pt x="1858" y="2766"/>
                    <a:pt x="1620" y="1635"/>
                    <a:pt x="1394" y="504"/>
                  </a:cubicBezTo>
                  <a:cubicBezTo>
                    <a:pt x="1334" y="207"/>
                    <a:pt x="1029" y="1"/>
                    <a:pt x="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4431775" y="3851975"/>
              <a:ext cx="84575" cy="126825"/>
            </a:xfrm>
            <a:custGeom>
              <a:avLst/>
              <a:gdLst/>
              <a:ahLst/>
              <a:cxnLst/>
              <a:rect l="l" t="t" r="r" b="b"/>
              <a:pathLst>
                <a:path w="3383" h="5073" extrusionOk="0">
                  <a:moveTo>
                    <a:pt x="2627" y="0"/>
                  </a:moveTo>
                  <a:cubicBezTo>
                    <a:pt x="2391" y="0"/>
                    <a:pt x="2154" y="104"/>
                    <a:pt x="2037" y="331"/>
                  </a:cubicBezTo>
                  <a:cubicBezTo>
                    <a:pt x="1418" y="1569"/>
                    <a:pt x="787" y="2819"/>
                    <a:pt x="156" y="4057"/>
                  </a:cubicBezTo>
                  <a:cubicBezTo>
                    <a:pt x="1" y="4379"/>
                    <a:pt x="60" y="4808"/>
                    <a:pt x="406" y="4986"/>
                  </a:cubicBezTo>
                  <a:cubicBezTo>
                    <a:pt x="512" y="5044"/>
                    <a:pt x="634" y="5073"/>
                    <a:pt x="756" y="5073"/>
                  </a:cubicBezTo>
                  <a:cubicBezTo>
                    <a:pt x="987" y="5073"/>
                    <a:pt x="1217" y="4967"/>
                    <a:pt x="1334" y="4748"/>
                  </a:cubicBezTo>
                  <a:cubicBezTo>
                    <a:pt x="1965" y="3498"/>
                    <a:pt x="2585" y="2260"/>
                    <a:pt x="3216" y="1021"/>
                  </a:cubicBezTo>
                  <a:cubicBezTo>
                    <a:pt x="3382" y="700"/>
                    <a:pt x="3311" y="259"/>
                    <a:pt x="2978" y="81"/>
                  </a:cubicBezTo>
                  <a:cubicBezTo>
                    <a:pt x="2872" y="28"/>
                    <a:pt x="274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4243375" y="3860025"/>
              <a:ext cx="59250" cy="128400"/>
            </a:xfrm>
            <a:custGeom>
              <a:avLst/>
              <a:gdLst/>
              <a:ahLst/>
              <a:cxnLst/>
              <a:rect l="l" t="t" r="r" b="b"/>
              <a:pathLst>
                <a:path w="2370" h="5136" extrusionOk="0">
                  <a:moveTo>
                    <a:pt x="1639" y="1"/>
                  </a:moveTo>
                  <a:cubicBezTo>
                    <a:pt x="1342" y="1"/>
                    <a:pt x="1046" y="178"/>
                    <a:pt x="977" y="497"/>
                  </a:cubicBezTo>
                  <a:cubicBezTo>
                    <a:pt x="679" y="1759"/>
                    <a:pt x="381" y="3021"/>
                    <a:pt x="84" y="4283"/>
                  </a:cubicBezTo>
                  <a:cubicBezTo>
                    <a:pt x="0" y="4628"/>
                    <a:pt x="191" y="5033"/>
                    <a:pt x="560" y="5117"/>
                  </a:cubicBezTo>
                  <a:cubicBezTo>
                    <a:pt x="614" y="5130"/>
                    <a:pt x="669" y="5136"/>
                    <a:pt x="725" y="5136"/>
                  </a:cubicBezTo>
                  <a:cubicBezTo>
                    <a:pt x="1024" y="5136"/>
                    <a:pt x="1323" y="4952"/>
                    <a:pt x="1393" y="4640"/>
                  </a:cubicBezTo>
                  <a:cubicBezTo>
                    <a:pt x="1691" y="3378"/>
                    <a:pt x="1989" y="2116"/>
                    <a:pt x="2286" y="854"/>
                  </a:cubicBezTo>
                  <a:cubicBezTo>
                    <a:pt x="2370" y="509"/>
                    <a:pt x="2179" y="104"/>
                    <a:pt x="1810" y="21"/>
                  </a:cubicBezTo>
                  <a:cubicBezTo>
                    <a:pt x="1754" y="7"/>
                    <a:pt x="1697" y="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2"/>
            <p:cNvSpPr/>
            <p:nvPr/>
          </p:nvSpPr>
          <p:spPr>
            <a:xfrm>
              <a:off x="4093650" y="3783675"/>
              <a:ext cx="59550" cy="122575"/>
            </a:xfrm>
            <a:custGeom>
              <a:avLst/>
              <a:gdLst/>
              <a:ahLst/>
              <a:cxnLst/>
              <a:rect l="l" t="t" r="r" b="b"/>
              <a:pathLst>
                <a:path w="2382" h="4903" extrusionOk="0">
                  <a:moveTo>
                    <a:pt x="734" y="1"/>
                  </a:moveTo>
                  <a:cubicBezTo>
                    <a:pt x="675" y="1"/>
                    <a:pt x="617" y="9"/>
                    <a:pt x="560" y="27"/>
                  </a:cubicBezTo>
                  <a:cubicBezTo>
                    <a:pt x="203" y="146"/>
                    <a:pt x="0" y="491"/>
                    <a:pt x="84" y="872"/>
                  </a:cubicBezTo>
                  <a:cubicBezTo>
                    <a:pt x="381" y="2039"/>
                    <a:pt x="679" y="3218"/>
                    <a:pt x="977" y="4396"/>
                  </a:cubicBezTo>
                  <a:cubicBezTo>
                    <a:pt x="1046" y="4682"/>
                    <a:pt x="1335" y="4903"/>
                    <a:pt x="1628" y="4903"/>
                  </a:cubicBezTo>
                  <a:cubicBezTo>
                    <a:pt x="1689" y="4903"/>
                    <a:pt x="1751" y="4893"/>
                    <a:pt x="1810" y="4873"/>
                  </a:cubicBezTo>
                  <a:cubicBezTo>
                    <a:pt x="2167" y="4765"/>
                    <a:pt x="2382" y="4408"/>
                    <a:pt x="2286" y="4039"/>
                  </a:cubicBezTo>
                  <a:cubicBezTo>
                    <a:pt x="1989" y="2860"/>
                    <a:pt x="1703" y="1682"/>
                    <a:pt x="1405" y="503"/>
                  </a:cubicBezTo>
                  <a:cubicBezTo>
                    <a:pt x="1326" y="215"/>
                    <a:pt x="1030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2"/>
            <p:cNvSpPr/>
            <p:nvPr/>
          </p:nvSpPr>
          <p:spPr>
            <a:xfrm>
              <a:off x="4166275" y="4072075"/>
              <a:ext cx="89025" cy="102500"/>
            </a:xfrm>
            <a:custGeom>
              <a:avLst/>
              <a:gdLst/>
              <a:ahLst/>
              <a:cxnLst/>
              <a:rect l="l" t="t" r="r" b="b"/>
              <a:pathLst>
                <a:path w="3561" h="4100" extrusionOk="0">
                  <a:moveTo>
                    <a:pt x="789" y="1"/>
                  </a:moveTo>
                  <a:cubicBezTo>
                    <a:pt x="672" y="1"/>
                    <a:pt x="555" y="28"/>
                    <a:pt x="465" y="87"/>
                  </a:cubicBezTo>
                  <a:cubicBezTo>
                    <a:pt x="179" y="278"/>
                    <a:pt x="1" y="707"/>
                    <a:pt x="215" y="1028"/>
                  </a:cubicBezTo>
                  <a:cubicBezTo>
                    <a:pt x="870" y="1933"/>
                    <a:pt x="1513" y="2850"/>
                    <a:pt x="2168" y="3766"/>
                  </a:cubicBezTo>
                  <a:cubicBezTo>
                    <a:pt x="2275" y="3909"/>
                    <a:pt x="2394" y="4028"/>
                    <a:pt x="2572" y="4076"/>
                  </a:cubicBezTo>
                  <a:cubicBezTo>
                    <a:pt x="2628" y="4092"/>
                    <a:pt x="2689" y="4100"/>
                    <a:pt x="2750" y="4100"/>
                  </a:cubicBezTo>
                  <a:cubicBezTo>
                    <a:pt x="2874" y="4100"/>
                    <a:pt x="3001" y="4068"/>
                    <a:pt x="3096" y="4005"/>
                  </a:cubicBezTo>
                  <a:cubicBezTo>
                    <a:pt x="3382" y="3814"/>
                    <a:pt x="3561" y="3385"/>
                    <a:pt x="3334" y="3076"/>
                  </a:cubicBezTo>
                  <a:cubicBezTo>
                    <a:pt x="2691" y="2159"/>
                    <a:pt x="2037" y="1242"/>
                    <a:pt x="1394" y="337"/>
                  </a:cubicBezTo>
                  <a:cubicBezTo>
                    <a:pt x="1286" y="183"/>
                    <a:pt x="1167" y="76"/>
                    <a:pt x="989" y="28"/>
                  </a:cubicBezTo>
                  <a:cubicBezTo>
                    <a:pt x="927" y="10"/>
                    <a:pt x="858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2"/>
            <p:cNvSpPr/>
            <p:nvPr/>
          </p:nvSpPr>
          <p:spPr>
            <a:xfrm>
              <a:off x="4380600" y="4083625"/>
              <a:ext cx="91700" cy="96275"/>
            </a:xfrm>
            <a:custGeom>
              <a:avLst/>
              <a:gdLst/>
              <a:ahLst/>
              <a:cxnLst/>
              <a:rect l="l" t="t" r="r" b="b"/>
              <a:pathLst>
                <a:path w="3668" h="3851" extrusionOk="0">
                  <a:moveTo>
                    <a:pt x="744" y="0"/>
                  </a:moveTo>
                  <a:cubicBezTo>
                    <a:pt x="563" y="0"/>
                    <a:pt x="381" y="66"/>
                    <a:pt x="262" y="197"/>
                  </a:cubicBezTo>
                  <a:cubicBezTo>
                    <a:pt x="0" y="483"/>
                    <a:pt x="12" y="876"/>
                    <a:pt x="262" y="1161"/>
                  </a:cubicBezTo>
                  <a:cubicBezTo>
                    <a:pt x="988" y="1995"/>
                    <a:pt x="1715" y="2828"/>
                    <a:pt x="2441" y="3650"/>
                  </a:cubicBezTo>
                  <a:cubicBezTo>
                    <a:pt x="2559" y="3785"/>
                    <a:pt x="2737" y="3851"/>
                    <a:pt x="2917" y="3851"/>
                  </a:cubicBezTo>
                  <a:cubicBezTo>
                    <a:pt x="3101" y="3851"/>
                    <a:pt x="3285" y="3782"/>
                    <a:pt x="3405" y="3650"/>
                  </a:cubicBezTo>
                  <a:cubicBezTo>
                    <a:pt x="3667" y="3364"/>
                    <a:pt x="3655" y="2983"/>
                    <a:pt x="3405" y="2697"/>
                  </a:cubicBezTo>
                  <a:cubicBezTo>
                    <a:pt x="2679" y="1864"/>
                    <a:pt x="1953" y="1030"/>
                    <a:pt x="1226" y="197"/>
                  </a:cubicBezTo>
                  <a:cubicBezTo>
                    <a:pt x="1107" y="66"/>
                    <a:pt x="926" y="0"/>
                    <a:pt x="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2"/>
            <p:cNvSpPr/>
            <p:nvPr/>
          </p:nvSpPr>
          <p:spPr>
            <a:xfrm>
              <a:off x="4604425" y="4084825"/>
              <a:ext cx="156900" cy="89600"/>
            </a:xfrm>
            <a:custGeom>
              <a:avLst/>
              <a:gdLst/>
              <a:ahLst/>
              <a:cxnLst/>
              <a:rect l="l" t="t" r="r" b="b"/>
              <a:pathLst>
                <a:path w="6276" h="3584" extrusionOk="0">
                  <a:moveTo>
                    <a:pt x="5535" y="0"/>
                  </a:moveTo>
                  <a:cubicBezTo>
                    <a:pt x="5412" y="0"/>
                    <a:pt x="5285" y="31"/>
                    <a:pt x="5168" y="89"/>
                  </a:cubicBezTo>
                  <a:lnTo>
                    <a:pt x="417" y="2328"/>
                  </a:lnTo>
                  <a:cubicBezTo>
                    <a:pt x="84" y="2483"/>
                    <a:pt x="1" y="2959"/>
                    <a:pt x="179" y="3256"/>
                  </a:cubicBezTo>
                  <a:cubicBezTo>
                    <a:pt x="303" y="3480"/>
                    <a:pt x="516" y="3584"/>
                    <a:pt x="742" y="3584"/>
                  </a:cubicBezTo>
                  <a:cubicBezTo>
                    <a:pt x="864" y="3584"/>
                    <a:pt x="990" y="3553"/>
                    <a:pt x="1108" y="3495"/>
                  </a:cubicBezTo>
                  <a:lnTo>
                    <a:pt x="5858" y="1256"/>
                  </a:lnTo>
                  <a:cubicBezTo>
                    <a:pt x="6192" y="1101"/>
                    <a:pt x="6275" y="625"/>
                    <a:pt x="6108" y="328"/>
                  </a:cubicBezTo>
                  <a:cubicBezTo>
                    <a:pt x="5977" y="104"/>
                    <a:pt x="5761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2"/>
            <p:cNvSpPr/>
            <p:nvPr/>
          </p:nvSpPr>
          <p:spPr>
            <a:xfrm>
              <a:off x="4855050" y="3978050"/>
              <a:ext cx="98850" cy="89725"/>
            </a:xfrm>
            <a:custGeom>
              <a:avLst/>
              <a:gdLst/>
              <a:ahLst/>
              <a:cxnLst/>
              <a:rect l="l" t="t" r="r" b="b"/>
              <a:pathLst>
                <a:path w="3954" h="3589" extrusionOk="0">
                  <a:moveTo>
                    <a:pt x="746" y="1"/>
                  </a:moveTo>
                  <a:cubicBezTo>
                    <a:pt x="575" y="1"/>
                    <a:pt x="407" y="61"/>
                    <a:pt x="286" y="193"/>
                  </a:cubicBezTo>
                  <a:cubicBezTo>
                    <a:pt x="48" y="455"/>
                    <a:pt x="1" y="896"/>
                    <a:pt x="286" y="1158"/>
                  </a:cubicBezTo>
                  <a:cubicBezTo>
                    <a:pt x="1096" y="1908"/>
                    <a:pt x="1906" y="2646"/>
                    <a:pt x="2715" y="3396"/>
                  </a:cubicBezTo>
                  <a:cubicBezTo>
                    <a:pt x="2851" y="3519"/>
                    <a:pt x="3034" y="3588"/>
                    <a:pt x="3216" y="3588"/>
                  </a:cubicBezTo>
                  <a:cubicBezTo>
                    <a:pt x="3385" y="3588"/>
                    <a:pt x="3553" y="3528"/>
                    <a:pt x="3680" y="3396"/>
                  </a:cubicBezTo>
                  <a:cubicBezTo>
                    <a:pt x="3918" y="3134"/>
                    <a:pt x="3954" y="2694"/>
                    <a:pt x="3680" y="2432"/>
                  </a:cubicBezTo>
                  <a:cubicBezTo>
                    <a:pt x="2870" y="1681"/>
                    <a:pt x="2060" y="943"/>
                    <a:pt x="1251" y="193"/>
                  </a:cubicBezTo>
                  <a:cubicBezTo>
                    <a:pt x="1115" y="70"/>
                    <a:pt x="929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2"/>
            <p:cNvSpPr/>
            <p:nvPr/>
          </p:nvSpPr>
          <p:spPr>
            <a:xfrm>
              <a:off x="4928875" y="4109875"/>
              <a:ext cx="136050" cy="53775"/>
            </a:xfrm>
            <a:custGeom>
              <a:avLst/>
              <a:gdLst/>
              <a:ahLst/>
              <a:cxnLst/>
              <a:rect l="l" t="t" r="r" b="b"/>
              <a:pathLst>
                <a:path w="5442" h="2151" extrusionOk="0">
                  <a:moveTo>
                    <a:pt x="4652" y="1"/>
                  </a:moveTo>
                  <a:cubicBezTo>
                    <a:pt x="4599" y="1"/>
                    <a:pt x="4544" y="6"/>
                    <a:pt x="4489" y="16"/>
                  </a:cubicBezTo>
                  <a:cubicBezTo>
                    <a:pt x="3191" y="278"/>
                    <a:pt x="1893" y="552"/>
                    <a:pt x="584" y="814"/>
                  </a:cubicBezTo>
                  <a:cubicBezTo>
                    <a:pt x="239" y="885"/>
                    <a:pt x="0" y="1326"/>
                    <a:pt x="108" y="1659"/>
                  </a:cubicBezTo>
                  <a:cubicBezTo>
                    <a:pt x="209" y="1975"/>
                    <a:pt x="476" y="2151"/>
                    <a:pt x="790" y="2151"/>
                  </a:cubicBezTo>
                  <a:cubicBezTo>
                    <a:pt x="843" y="2151"/>
                    <a:pt x="897" y="2146"/>
                    <a:pt x="953" y="2135"/>
                  </a:cubicBezTo>
                  <a:cubicBezTo>
                    <a:pt x="2251" y="1862"/>
                    <a:pt x="3548" y="1600"/>
                    <a:pt x="4858" y="1326"/>
                  </a:cubicBezTo>
                  <a:cubicBezTo>
                    <a:pt x="5203" y="1254"/>
                    <a:pt x="5442" y="826"/>
                    <a:pt x="5334" y="492"/>
                  </a:cubicBezTo>
                  <a:cubicBezTo>
                    <a:pt x="5222" y="177"/>
                    <a:pt x="4963" y="1"/>
                    <a:pt x="4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2"/>
            <p:cNvSpPr/>
            <p:nvPr/>
          </p:nvSpPr>
          <p:spPr>
            <a:xfrm>
              <a:off x="4996750" y="3851125"/>
              <a:ext cx="105975" cy="120200"/>
            </a:xfrm>
            <a:custGeom>
              <a:avLst/>
              <a:gdLst/>
              <a:ahLst/>
              <a:cxnLst/>
              <a:rect l="l" t="t" r="r" b="b"/>
              <a:pathLst>
                <a:path w="4239" h="4808" extrusionOk="0">
                  <a:moveTo>
                    <a:pt x="800" y="0"/>
                  </a:moveTo>
                  <a:cubicBezTo>
                    <a:pt x="692" y="0"/>
                    <a:pt x="582" y="31"/>
                    <a:pt x="476" y="103"/>
                  </a:cubicBezTo>
                  <a:cubicBezTo>
                    <a:pt x="191" y="282"/>
                    <a:pt x="0" y="722"/>
                    <a:pt x="226" y="1032"/>
                  </a:cubicBezTo>
                  <a:cubicBezTo>
                    <a:pt x="1095" y="2175"/>
                    <a:pt x="1965" y="3318"/>
                    <a:pt x="2834" y="4472"/>
                  </a:cubicBezTo>
                  <a:cubicBezTo>
                    <a:pt x="2980" y="4668"/>
                    <a:pt x="3205" y="4808"/>
                    <a:pt x="3439" y="4808"/>
                  </a:cubicBezTo>
                  <a:cubicBezTo>
                    <a:pt x="3547" y="4808"/>
                    <a:pt x="3657" y="4778"/>
                    <a:pt x="3762" y="4711"/>
                  </a:cubicBezTo>
                  <a:cubicBezTo>
                    <a:pt x="4048" y="4532"/>
                    <a:pt x="4239" y="4091"/>
                    <a:pt x="4012" y="3782"/>
                  </a:cubicBezTo>
                  <a:cubicBezTo>
                    <a:pt x="3143" y="2639"/>
                    <a:pt x="2274" y="1484"/>
                    <a:pt x="1405" y="341"/>
                  </a:cubicBezTo>
                  <a:cubicBezTo>
                    <a:pt x="1258" y="146"/>
                    <a:pt x="1034" y="0"/>
                    <a:pt x="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2"/>
            <p:cNvSpPr/>
            <p:nvPr/>
          </p:nvSpPr>
          <p:spPr>
            <a:xfrm>
              <a:off x="5341725" y="3995975"/>
              <a:ext cx="105100" cy="87525"/>
            </a:xfrm>
            <a:custGeom>
              <a:avLst/>
              <a:gdLst/>
              <a:ahLst/>
              <a:cxnLst/>
              <a:rect l="l" t="t" r="r" b="b"/>
              <a:pathLst>
                <a:path w="4204" h="3501" extrusionOk="0">
                  <a:moveTo>
                    <a:pt x="774" y="0"/>
                  </a:moveTo>
                  <a:cubicBezTo>
                    <a:pt x="608" y="0"/>
                    <a:pt x="405" y="72"/>
                    <a:pt x="286" y="191"/>
                  </a:cubicBezTo>
                  <a:cubicBezTo>
                    <a:pt x="60" y="441"/>
                    <a:pt x="0" y="917"/>
                    <a:pt x="286" y="1155"/>
                  </a:cubicBezTo>
                  <a:lnTo>
                    <a:pt x="2941" y="3298"/>
                  </a:lnTo>
                  <a:cubicBezTo>
                    <a:pt x="3084" y="3417"/>
                    <a:pt x="3227" y="3501"/>
                    <a:pt x="3429" y="3501"/>
                  </a:cubicBezTo>
                  <a:cubicBezTo>
                    <a:pt x="3584" y="3501"/>
                    <a:pt x="3787" y="3429"/>
                    <a:pt x="3906" y="3298"/>
                  </a:cubicBezTo>
                  <a:cubicBezTo>
                    <a:pt x="4132" y="3048"/>
                    <a:pt x="4203" y="2584"/>
                    <a:pt x="3906" y="2334"/>
                  </a:cubicBezTo>
                  <a:cubicBezTo>
                    <a:pt x="3025" y="1619"/>
                    <a:pt x="2143" y="905"/>
                    <a:pt x="1251" y="191"/>
                  </a:cubicBezTo>
                  <a:cubicBezTo>
                    <a:pt x="1108" y="72"/>
                    <a:pt x="965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2"/>
            <p:cNvSpPr/>
            <p:nvPr/>
          </p:nvSpPr>
          <p:spPr>
            <a:xfrm>
              <a:off x="5323850" y="4117550"/>
              <a:ext cx="120000" cy="73700"/>
            </a:xfrm>
            <a:custGeom>
              <a:avLst/>
              <a:gdLst/>
              <a:ahLst/>
              <a:cxnLst/>
              <a:rect l="l" t="t" r="r" b="b"/>
              <a:pathLst>
                <a:path w="4800" h="2948" extrusionOk="0">
                  <a:moveTo>
                    <a:pt x="4020" y="1"/>
                  </a:moveTo>
                  <a:cubicBezTo>
                    <a:pt x="3904" y="1"/>
                    <a:pt x="3784" y="30"/>
                    <a:pt x="3668" y="90"/>
                  </a:cubicBezTo>
                  <a:cubicBezTo>
                    <a:pt x="2597" y="614"/>
                    <a:pt x="1513" y="1150"/>
                    <a:pt x="430" y="1686"/>
                  </a:cubicBezTo>
                  <a:cubicBezTo>
                    <a:pt x="120" y="1840"/>
                    <a:pt x="1" y="2328"/>
                    <a:pt x="191" y="2614"/>
                  </a:cubicBezTo>
                  <a:cubicBezTo>
                    <a:pt x="334" y="2836"/>
                    <a:pt x="546" y="2948"/>
                    <a:pt x="774" y="2948"/>
                  </a:cubicBezTo>
                  <a:cubicBezTo>
                    <a:pt x="887" y="2948"/>
                    <a:pt x="1005" y="2920"/>
                    <a:pt x="1120" y="2864"/>
                  </a:cubicBezTo>
                  <a:cubicBezTo>
                    <a:pt x="2204" y="2328"/>
                    <a:pt x="3275" y="1793"/>
                    <a:pt x="4359" y="1257"/>
                  </a:cubicBezTo>
                  <a:cubicBezTo>
                    <a:pt x="4680" y="1102"/>
                    <a:pt x="4799" y="626"/>
                    <a:pt x="4609" y="328"/>
                  </a:cubicBezTo>
                  <a:cubicBezTo>
                    <a:pt x="4466" y="115"/>
                    <a:pt x="4251" y="1"/>
                    <a:pt x="4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5125325" y="3713575"/>
              <a:ext cx="103900" cy="75875"/>
            </a:xfrm>
            <a:custGeom>
              <a:avLst/>
              <a:gdLst/>
              <a:ahLst/>
              <a:cxnLst/>
              <a:rect l="l" t="t" r="r" b="b"/>
              <a:pathLst>
                <a:path w="4156" h="3035" extrusionOk="0">
                  <a:moveTo>
                    <a:pt x="777" y="1"/>
                  </a:moveTo>
                  <a:cubicBezTo>
                    <a:pt x="537" y="1"/>
                    <a:pt x="291" y="123"/>
                    <a:pt x="179" y="330"/>
                  </a:cubicBezTo>
                  <a:cubicBezTo>
                    <a:pt x="1" y="676"/>
                    <a:pt x="96" y="1057"/>
                    <a:pt x="417" y="1271"/>
                  </a:cubicBezTo>
                  <a:lnTo>
                    <a:pt x="3049" y="2938"/>
                  </a:lnTo>
                  <a:cubicBezTo>
                    <a:pt x="3146" y="3004"/>
                    <a:pt x="3262" y="3035"/>
                    <a:pt x="3380" y="3035"/>
                  </a:cubicBezTo>
                  <a:cubicBezTo>
                    <a:pt x="3619" y="3035"/>
                    <a:pt x="3865" y="2908"/>
                    <a:pt x="3977" y="2700"/>
                  </a:cubicBezTo>
                  <a:cubicBezTo>
                    <a:pt x="4156" y="2366"/>
                    <a:pt x="4061" y="1974"/>
                    <a:pt x="3739" y="1771"/>
                  </a:cubicBezTo>
                  <a:lnTo>
                    <a:pt x="1108" y="92"/>
                  </a:lnTo>
                  <a:cubicBezTo>
                    <a:pt x="1010" y="30"/>
                    <a:pt x="894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5177125" y="3248700"/>
              <a:ext cx="112225" cy="101825"/>
            </a:xfrm>
            <a:custGeom>
              <a:avLst/>
              <a:gdLst/>
              <a:ahLst/>
              <a:cxnLst/>
              <a:rect l="l" t="t" r="r" b="b"/>
              <a:pathLst>
                <a:path w="4489" h="4073" extrusionOk="0">
                  <a:moveTo>
                    <a:pt x="740" y="0"/>
                  </a:moveTo>
                  <a:cubicBezTo>
                    <a:pt x="571" y="0"/>
                    <a:pt x="405" y="61"/>
                    <a:pt x="286" y="197"/>
                  </a:cubicBezTo>
                  <a:cubicBezTo>
                    <a:pt x="48" y="459"/>
                    <a:pt x="0" y="899"/>
                    <a:pt x="286" y="1161"/>
                  </a:cubicBezTo>
                  <a:cubicBezTo>
                    <a:pt x="1274" y="2066"/>
                    <a:pt x="2262" y="2971"/>
                    <a:pt x="3251" y="3876"/>
                  </a:cubicBezTo>
                  <a:cubicBezTo>
                    <a:pt x="3387" y="4000"/>
                    <a:pt x="3573" y="4073"/>
                    <a:pt x="3757" y="4073"/>
                  </a:cubicBezTo>
                  <a:cubicBezTo>
                    <a:pt x="3924" y="4073"/>
                    <a:pt x="4090" y="4012"/>
                    <a:pt x="4215" y="3876"/>
                  </a:cubicBezTo>
                  <a:cubicBezTo>
                    <a:pt x="4453" y="3614"/>
                    <a:pt x="4489" y="3174"/>
                    <a:pt x="4215" y="2912"/>
                  </a:cubicBezTo>
                  <a:cubicBezTo>
                    <a:pt x="3227" y="2007"/>
                    <a:pt x="2239" y="1102"/>
                    <a:pt x="1250" y="197"/>
                  </a:cubicBezTo>
                  <a:cubicBezTo>
                    <a:pt x="1113" y="73"/>
                    <a:pt x="925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4809225" y="3351600"/>
              <a:ext cx="126525" cy="71650"/>
            </a:xfrm>
            <a:custGeom>
              <a:avLst/>
              <a:gdLst/>
              <a:ahLst/>
              <a:cxnLst/>
              <a:rect l="l" t="t" r="r" b="b"/>
              <a:pathLst>
                <a:path w="5061" h="2866" extrusionOk="0">
                  <a:moveTo>
                    <a:pt x="4311" y="0"/>
                  </a:moveTo>
                  <a:cubicBezTo>
                    <a:pt x="4194" y="0"/>
                    <a:pt x="4072" y="28"/>
                    <a:pt x="3953" y="81"/>
                  </a:cubicBezTo>
                  <a:lnTo>
                    <a:pt x="429" y="1617"/>
                  </a:lnTo>
                  <a:cubicBezTo>
                    <a:pt x="95" y="1760"/>
                    <a:pt x="0" y="2260"/>
                    <a:pt x="179" y="2546"/>
                  </a:cubicBezTo>
                  <a:cubicBezTo>
                    <a:pt x="327" y="2765"/>
                    <a:pt x="531" y="2865"/>
                    <a:pt x="755" y="2865"/>
                  </a:cubicBezTo>
                  <a:cubicBezTo>
                    <a:pt x="873" y="2865"/>
                    <a:pt x="996" y="2838"/>
                    <a:pt x="1119" y="2784"/>
                  </a:cubicBezTo>
                  <a:lnTo>
                    <a:pt x="4632" y="1248"/>
                  </a:lnTo>
                  <a:cubicBezTo>
                    <a:pt x="4965" y="1105"/>
                    <a:pt x="5060" y="605"/>
                    <a:pt x="4882" y="320"/>
                  </a:cubicBezTo>
                  <a:cubicBezTo>
                    <a:pt x="4741" y="101"/>
                    <a:pt x="4534" y="0"/>
                    <a:pt x="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4819925" y="3528625"/>
              <a:ext cx="50625" cy="138175"/>
            </a:xfrm>
            <a:custGeom>
              <a:avLst/>
              <a:gdLst/>
              <a:ahLst/>
              <a:cxnLst/>
              <a:rect l="l" t="t" r="r" b="b"/>
              <a:pathLst>
                <a:path w="2025" h="5527" extrusionOk="0">
                  <a:moveTo>
                    <a:pt x="765" y="0"/>
                  </a:moveTo>
                  <a:cubicBezTo>
                    <a:pt x="753" y="0"/>
                    <a:pt x="740" y="1"/>
                    <a:pt x="727" y="1"/>
                  </a:cubicBezTo>
                  <a:cubicBezTo>
                    <a:pt x="406" y="13"/>
                    <a:pt x="1" y="299"/>
                    <a:pt x="48" y="680"/>
                  </a:cubicBezTo>
                  <a:cubicBezTo>
                    <a:pt x="239" y="2073"/>
                    <a:pt x="417" y="3454"/>
                    <a:pt x="608" y="4835"/>
                  </a:cubicBezTo>
                  <a:cubicBezTo>
                    <a:pt x="655" y="5186"/>
                    <a:pt x="874" y="5526"/>
                    <a:pt x="1266" y="5526"/>
                  </a:cubicBezTo>
                  <a:cubicBezTo>
                    <a:pt x="1273" y="5526"/>
                    <a:pt x="1280" y="5526"/>
                    <a:pt x="1287" y="5526"/>
                  </a:cubicBezTo>
                  <a:cubicBezTo>
                    <a:pt x="1620" y="5502"/>
                    <a:pt x="2025" y="5216"/>
                    <a:pt x="1965" y="4835"/>
                  </a:cubicBezTo>
                  <a:cubicBezTo>
                    <a:pt x="1787" y="3454"/>
                    <a:pt x="1596" y="2073"/>
                    <a:pt x="1406" y="680"/>
                  </a:cubicBezTo>
                  <a:cubicBezTo>
                    <a:pt x="1371" y="346"/>
                    <a:pt x="1147" y="0"/>
                    <a:pt x="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4717825" y="3761125"/>
              <a:ext cx="108375" cy="87825"/>
            </a:xfrm>
            <a:custGeom>
              <a:avLst/>
              <a:gdLst/>
              <a:ahLst/>
              <a:cxnLst/>
              <a:rect l="l" t="t" r="r" b="b"/>
              <a:pathLst>
                <a:path w="4335" h="3513" extrusionOk="0">
                  <a:moveTo>
                    <a:pt x="787" y="0"/>
                  </a:moveTo>
                  <a:cubicBezTo>
                    <a:pt x="620" y="0"/>
                    <a:pt x="418" y="72"/>
                    <a:pt x="299" y="202"/>
                  </a:cubicBezTo>
                  <a:cubicBezTo>
                    <a:pt x="72" y="441"/>
                    <a:pt x="1" y="929"/>
                    <a:pt x="299" y="1167"/>
                  </a:cubicBezTo>
                  <a:cubicBezTo>
                    <a:pt x="1227" y="1881"/>
                    <a:pt x="2144" y="2596"/>
                    <a:pt x="3073" y="3310"/>
                  </a:cubicBezTo>
                  <a:cubicBezTo>
                    <a:pt x="3227" y="3429"/>
                    <a:pt x="3358" y="3512"/>
                    <a:pt x="3561" y="3512"/>
                  </a:cubicBezTo>
                  <a:cubicBezTo>
                    <a:pt x="3728" y="3512"/>
                    <a:pt x="3930" y="3441"/>
                    <a:pt x="4037" y="3310"/>
                  </a:cubicBezTo>
                  <a:cubicBezTo>
                    <a:pt x="4263" y="3072"/>
                    <a:pt x="4335" y="2584"/>
                    <a:pt x="4037" y="2346"/>
                  </a:cubicBezTo>
                  <a:cubicBezTo>
                    <a:pt x="3108" y="1631"/>
                    <a:pt x="2192" y="917"/>
                    <a:pt x="1263" y="202"/>
                  </a:cubicBezTo>
                  <a:cubicBezTo>
                    <a:pt x="1120" y="83"/>
                    <a:pt x="977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5168475" y="3985375"/>
              <a:ext cx="72375" cy="144450"/>
            </a:xfrm>
            <a:custGeom>
              <a:avLst/>
              <a:gdLst/>
              <a:ahLst/>
              <a:cxnLst/>
              <a:rect l="l" t="t" r="r" b="b"/>
              <a:pathLst>
                <a:path w="2895" h="5778" extrusionOk="0">
                  <a:moveTo>
                    <a:pt x="2145" y="1"/>
                  </a:moveTo>
                  <a:cubicBezTo>
                    <a:pt x="1839" y="1"/>
                    <a:pt x="1566" y="192"/>
                    <a:pt x="1465" y="496"/>
                  </a:cubicBezTo>
                  <a:cubicBezTo>
                    <a:pt x="1013" y="1972"/>
                    <a:pt x="561" y="3448"/>
                    <a:pt x="108" y="4925"/>
                  </a:cubicBezTo>
                  <a:cubicBezTo>
                    <a:pt x="1" y="5258"/>
                    <a:pt x="227" y="5675"/>
                    <a:pt x="584" y="5758"/>
                  </a:cubicBezTo>
                  <a:cubicBezTo>
                    <a:pt x="642" y="5771"/>
                    <a:pt x="699" y="5777"/>
                    <a:pt x="755" y="5777"/>
                  </a:cubicBezTo>
                  <a:cubicBezTo>
                    <a:pt x="1056" y="5777"/>
                    <a:pt x="1317" y="5593"/>
                    <a:pt x="1418" y="5282"/>
                  </a:cubicBezTo>
                  <a:cubicBezTo>
                    <a:pt x="1870" y="3805"/>
                    <a:pt x="2323" y="2329"/>
                    <a:pt x="2787" y="865"/>
                  </a:cubicBezTo>
                  <a:cubicBezTo>
                    <a:pt x="2894" y="519"/>
                    <a:pt x="2656" y="103"/>
                    <a:pt x="2311" y="19"/>
                  </a:cubicBezTo>
                  <a:cubicBezTo>
                    <a:pt x="2255" y="7"/>
                    <a:pt x="2199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4908025" y="2849825"/>
              <a:ext cx="59275" cy="125675"/>
            </a:xfrm>
            <a:custGeom>
              <a:avLst/>
              <a:gdLst/>
              <a:ahLst/>
              <a:cxnLst/>
              <a:rect l="l" t="t" r="r" b="b"/>
              <a:pathLst>
                <a:path w="2371" h="5027" extrusionOk="0">
                  <a:moveTo>
                    <a:pt x="743" y="1"/>
                  </a:moveTo>
                  <a:cubicBezTo>
                    <a:pt x="682" y="1"/>
                    <a:pt x="620" y="10"/>
                    <a:pt x="561" y="31"/>
                  </a:cubicBezTo>
                  <a:cubicBezTo>
                    <a:pt x="203" y="138"/>
                    <a:pt x="1" y="495"/>
                    <a:pt x="84" y="864"/>
                  </a:cubicBezTo>
                  <a:cubicBezTo>
                    <a:pt x="382" y="2091"/>
                    <a:pt x="680" y="3305"/>
                    <a:pt x="977" y="4520"/>
                  </a:cubicBezTo>
                  <a:cubicBezTo>
                    <a:pt x="1036" y="4814"/>
                    <a:pt x="1329" y="5027"/>
                    <a:pt x="1623" y="5027"/>
                  </a:cubicBezTo>
                  <a:cubicBezTo>
                    <a:pt x="1686" y="5027"/>
                    <a:pt x="1750" y="5017"/>
                    <a:pt x="1811" y="4996"/>
                  </a:cubicBezTo>
                  <a:cubicBezTo>
                    <a:pt x="2168" y="4889"/>
                    <a:pt x="2370" y="4531"/>
                    <a:pt x="2287" y="4162"/>
                  </a:cubicBezTo>
                  <a:cubicBezTo>
                    <a:pt x="1989" y="2948"/>
                    <a:pt x="1692" y="1722"/>
                    <a:pt x="1406" y="507"/>
                  </a:cubicBezTo>
                  <a:cubicBezTo>
                    <a:pt x="1337" y="221"/>
                    <a:pt x="1040" y="1"/>
                    <a:pt x="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4275525" y="1495700"/>
              <a:ext cx="731350" cy="812800"/>
            </a:xfrm>
            <a:custGeom>
              <a:avLst/>
              <a:gdLst/>
              <a:ahLst/>
              <a:cxnLst/>
              <a:rect l="l" t="t" r="r" b="b"/>
              <a:pathLst>
                <a:path w="29254" h="32512" extrusionOk="0">
                  <a:moveTo>
                    <a:pt x="9617" y="0"/>
                  </a:moveTo>
                  <a:cubicBezTo>
                    <a:pt x="9033" y="0"/>
                    <a:pt x="8457" y="170"/>
                    <a:pt x="8025" y="558"/>
                  </a:cubicBezTo>
                  <a:cubicBezTo>
                    <a:pt x="9323" y="1439"/>
                    <a:pt x="9775" y="3225"/>
                    <a:pt x="9501" y="4773"/>
                  </a:cubicBezTo>
                  <a:cubicBezTo>
                    <a:pt x="9216" y="6357"/>
                    <a:pt x="8323" y="7750"/>
                    <a:pt x="7430" y="9083"/>
                  </a:cubicBezTo>
                  <a:cubicBezTo>
                    <a:pt x="6691" y="10202"/>
                    <a:pt x="5918" y="11322"/>
                    <a:pt x="5465" y="12572"/>
                  </a:cubicBezTo>
                  <a:cubicBezTo>
                    <a:pt x="4759" y="11916"/>
                    <a:pt x="3885" y="11411"/>
                    <a:pt x="2965" y="11411"/>
                  </a:cubicBezTo>
                  <a:cubicBezTo>
                    <a:pt x="2815" y="11411"/>
                    <a:pt x="2664" y="11424"/>
                    <a:pt x="2512" y="11453"/>
                  </a:cubicBezTo>
                  <a:cubicBezTo>
                    <a:pt x="2179" y="11512"/>
                    <a:pt x="1869" y="11643"/>
                    <a:pt x="1584" y="11822"/>
                  </a:cubicBezTo>
                  <a:cubicBezTo>
                    <a:pt x="1167" y="12096"/>
                    <a:pt x="810" y="12477"/>
                    <a:pt x="560" y="12905"/>
                  </a:cubicBezTo>
                  <a:cubicBezTo>
                    <a:pt x="143" y="13631"/>
                    <a:pt x="0" y="14489"/>
                    <a:pt x="24" y="15334"/>
                  </a:cubicBezTo>
                  <a:cubicBezTo>
                    <a:pt x="60" y="16965"/>
                    <a:pt x="750" y="18573"/>
                    <a:pt x="1905" y="19739"/>
                  </a:cubicBezTo>
                  <a:cubicBezTo>
                    <a:pt x="2905" y="20763"/>
                    <a:pt x="4251" y="21430"/>
                    <a:pt x="5668" y="21632"/>
                  </a:cubicBezTo>
                  <a:cubicBezTo>
                    <a:pt x="5870" y="21668"/>
                    <a:pt x="6072" y="21680"/>
                    <a:pt x="6275" y="21692"/>
                  </a:cubicBezTo>
                  <a:cubicBezTo>
                    <a:pt x="6275" y="21692"/>
                    <a:pt x="9823" y="31276"/>
                    <a:pt x="17133" y="32360"/>
                  </a:cubicBezTo>
                  <a:cubicBezTo>
                    <a:pt x="17833" y="32462"/>
                    <a:pt x="18501" y="32511"/>
                    <a:pt x="19137" y="32511"/>
                  </a:cubicBezTo>
                  <a:cubicBezTo>
                    <a:pt x="20425" y="32511"/>
                    <a:pt x="21582" y="32310"/>
                    <a:pt x="22610" y="31943"/>
                  </a:cubicBezTo>
                  <a:cubicBezTo>
                    <a:pt x="26468" y="30586"/>
                    <a:pt x="28480" y="26907"/>
                    <a:pt x="28801" y="23121"/>
                  </a:cubicBezTo>
                  <a:cubicBezTo>
                    <a:pt x="29254" y="17811"/>
                    <a:pt x="28016" y="14596"/>
                    <a:pt x="28242" y="11405"/>
                  </a:cubicBezTo>
                  <a:cubicBezTo>
                    <a:pt x="28456" y="8297"/>
                    <a:pt x="28182" y="4499"/>
                    <a:pt x="26944" y="1916"/>
                  </a:cubicBezTo>
                  <a:cubicBezTo>
                    <a:pt x="26420" y="2108"/>
                    <a:pt x="25864" y="2197"/>
                    <a:pt x="25305" y="2197"/>
                  </a:cubicBezTo>
                  <a:cubicBezTo>
                    <a:pt x="24859" y="2197"/>
                    <a:pt x="24412" y="2140"/>
                    <a:pt x="23979" y="2035"/>
                  </a:cubicBezTo>
                  <a:cubicBezTo>
                    <a:pt x="22920" y="1773"/>
                    <a:pt x="21931" y="1213"/>
                    <a:pt x="21217" y="404"/>
                  </a:cubicBezTo>
                  <a:cubicBezTo>
                    <a:pt x="20562" y="1487"/>
                    <a:pt x="19503" y="2309"/>
                    <a:pt x="18312" y="2690"/>
                  </a:cubicBezTo>
                  <a:cubicBezTo>
                    <a:pt x="17806" y="2850"/>
                    <a:pt x="17274" y="2930"/>
                    <a:pt x="16743" y="2930"/>
                  </a:cubicBezTo>
                  <a:cubicBezTo>
                    <a:pt x="16012" y="2930"/>
                    <a:pt x="15283" y="2779"/>
                    <a:pt x="14621" y="2475"/>
                  </a:cubicBezTo>
                  <a:cubicBezTo>
                    <a:pt x="13859" y="2142"/>
                    <a:pt x="13192" y="1630"/>
                    <a:pt x="12502" y="1154"/>
                  </a:cubicBezTo>
                  <a:cubicBezTo>
                    <a:pt x="11823" y="677"/>
                    <a:pt x="11085" y="237"/>
                    <a:pt x="10275" y="70"/>
                  </a:cubicBezTo>
                  <a:cubicBezTo>
                    <a:pt x="10060" y="24"/>
                    <a:pt x="9838" y="0"/>
                    <a:pt x="9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4535675" y="2206450"/>
              <a:ext cx="368525" cy="235475"/>
            </a:xfrm>
            <a:custGeom>
              <a:avLst/>
              <a:gdLst/>
              <a:ahLst/>
              <a:cxnLst/>
              <a:rect l="l" t="t" r="r" b="b"/>
              <a:pathLst>
                <a:path w="14741" h="9419" extrusionOk="0">
                  <a:moveTo>
                    <a:pt x="0" y="1"/>
                  </a:moveTo>
                  <a:cubicBezTo>
                    <a:pt x="1977" y="4537"/>
                    <a:pt x="5870" y="7573"/>
                    <a:pt x="10394" y="9419"/>
                  </a:cubicBezTo>
                  <a:cubicBezTo>
                    <a:pt x="13204" y="7966"/>
                    <a:pt x="14740" y="6299"/>
                    <a:pt x="14740" y="6299"/>
                  </a:cubicBezTo>
                  <a:lnTo>
                    <a:pt x="12538" y="4966"/>
                  </a:lnTo>
                  <a:lnTo>
                    <a:pt x="12204" y="3513"/>
                  </a:lnTo>
                  <a:cubicBezTo>
                    <a:pt x="11176" y="3880"/>
                    <a:pt x="10019" y="4081"/>
                    <a:pt x="8731" y="4081"/>
                  </a:cubicBezTo>
                  <a:cubicBezTo>
                    <a:pt x="8095" y="4081"/>
                    <a:pt x="7427" y="4032"/>
                    <a:pt x="6727" y="3930"/>
                  </a:cubicBezTo>
                  <a:cubicBezTo>
                    <a:pt x="3941" y="3525"/>
                    <a:pt x="1703" y="187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4307950" y="2036500"/>
              <a:ext cx="487600" cy="458925"/>
            </a:xfrm>
            <a:custGeom>
              <a:avLst/>
              <a:gdLst/>
              <a:ahLst/>
              <a:cxnLst/>
              <a:rect l="l" t="t" r="r" b="b"/>
              <a:pathLst>
                <a:path w="19504" h="18357" extrusionOk="0">
                  <a:moveTo>
                    <a:pt x="4371" y="0"/>
                  </a:moveTo>
                  <a:lnTo>
                    <a:pt x="2906" y="10883"/>
                  </a:lnTo>
                  <a:lnTo>
                    <a:pt x="1" y="12966"/>
                  </a:lnTo>
                  <a:cubicBezTo>
                    <a:pt x="1" y="12966"/>
                    <a:pt x="3913" y="18356"/>
                    <a:pt x="11039" y="18356"/>
                  </a:cubicBezTo>
                  <a:cubicBezTo>
                    <a:pt x="11289" y="18356"/>
                    <a:pt x="11542" y="18350"/>
                    <a:pt x="11800" y="18336"/>
                  </a:cubicBezTo>
                  <a:cubicBezTo>
                    <a:pt x="14931" y="18157"/>
                    <a:pt x="17527" y="17241"/>
                    <a:pt x="19503" y="16217"/>
                  </a:cubicBezTo>
                  <a:cubicBezTo>
                    <a:pt x="14979" y="14371"/>
                    <a:pt x="11086" y="11335"/>
                    <a:pt x="9109" y="6799"/>
                  </a:cubicBezTo>
                  <a:cubicBezTo>
                    <a:pt x="6335" y="3739"/>
                    <a:pt x="4978" y="60"/>
                    <a:pt x="4978" y="60"/>
                  </a:cubicBezTo>
                  <a:cubicBezTo>
                    <a:pt x="4775" y="48"/>
                    <a:pt x="4573" y="36"/>
                    <a:pt x="4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4248725" y="1209625"/>
              <a:ext cx="763525" cy="600375"/>
            </a:xfrm>
            <a:custGeom>
              <a:avLst/>
              <a:gdLst/>
              <a:ahLst/>
              <a:cxnLst/>
              <a:rect l="l" t="t" r="r" b="b"/>
              <a:pathLst>
                <a:path w="30541" h="24015" extrusionOk="0">
                  <a:moveTo>
                    <a:pt x="18526" y="1"/>
                  </a:moveTo>
                  <a:cubicBezTo>
                    <a:pt x="18256" y="1"/>
                    <a:pt x="17985" y="24"/>
                    <a:pt x="17717" y="71"/>
                  </a:cubicBezTo>
                  <a:cubicBezTo>
                    <a:pt x="15907" y="381"/>
                    <a:pt x="14336" y="1786"/>
                    <a:pt x="13812" y="3548"/>
                  </a:cubicBezTo>
                  <a:cubicBezTo>
                    <a:pt x="13059" y="3131"/>
                    <a:pt x="12199" y="2922"/>
                    <a:pt x="11339" y="2922"/>
                  </a:cubicBezTo>
                  <a:cubicBezTo>
                    <a:pt x="10431" y="2922"/>
                    <a:pt x="9522" y="3155"/>
                    <a:pt x="8740" y="3619"/>
                  </a:cubicBezTo>
                  <a:cubicBezTo>
                    <a:pt x="7228" y="4524"/>
                    <a:pt x="6239" y="6263"/>
                    <a:pt x="6251" y="8037"/>
                  </a:cubicBezTo>
                  <a:cubicBezTo>
                    <a:pt x="6098" y="8020"/>
                    <a:pt x="5943" y="8012"/>
                    <a:pt x="5789" y="8012"/>
                  </a:cubicBezTo>
                  <a:cubicBezTo>
                    <a:pt x="4127" y="8012"/>
                    <a:pt x="2471" y="8932"/>
                    <a:pt x="1632" y="10370"/>
                  </a:cubicBezTo>
                  <a:cubicBezTo>
                    <a:pt x="715" y="11942"/>
                    <a:pt x="810" y="14061"/>
                    <a:pt x="1870" y="15538"/>
                  </a:cubicBezTo>
                  <a:cubicBezTo>
                    <a:pt x="679" y="16478"/>
                    <a:pt x="1" y="18050"/>
                    <a:pt x="143" y="19562"/>
                  </a:cubicBezTo>
                  <a:cubicBezTo>
                    <a:pt x="298" y="21074"/>
                    <a:pt x="1239" y="22491"/>
                    <a:pt x="2596" y="23193"/>
                  </a:cubicBezTo>
                  <a:lnTo>
                    <a:pt x="2656" y="23277"/>
                  </a:lnTo>
                  <a:cubicBezTo>
                    <a:pt x="2941" y="23086"/>
                    <a:pt x="3251" y="22955"/>
                    <a:pt x="3584" y="22896"/>
                  </a:cubicBezTo>
                  <a:cubicBezTo>
                    <a:pt x="3730" y="22870"/>
                    <a:pt x="3875" y="22858"/>
                    <a:pt x="4019" y="22858"/>
                  </a:cubicBezTo>
                  <a:cubicBezTo>
                    <a:pt x="4939" y="22858"/>
                    <a:pt x="5827" y="23356"/>
                    <a:pt x="6537" y="24015"/>
                  </a:cubicBezTo>
                  <a:cubicBezTo>
                    <a:pt x="6990" y="22765"/>
                    <a:pt x="7763" y="21645"/>
                    <a:pt x="8502" y="20526"/>
                  </a:cubicBezTo>
                  <a:cubicBezTo>
                    <a:pt x="9395" y="19193"/>
                    <a:pt x="10288" y="17800"/>
                    <a:pt x="10573" y="16228"/>
                  </a:cubicBezTo>
                  <a:cubicBezTo>
                    <a:pt x="10847" y="14668"/>
                    <a:pt x="10395" y="12882"/>
                    <a:pt x="9097" y="12001"/>
                  </a:cubicBezTo>
                  <a:cubicBezTo>
                    <a:pt x="9532" y="11618"/>
                    <a:pt x="10115" y="11445"/>
                    <a:pt x="10703" y="11445"/>
                  </a:cubicBezTo>
                  <a:cubicBezTo>
                    <a:pt x="10919" y="11445"/>
                    <a:pt x="11136" y="11468"/>
                    <a:pt x="11347" y="11513"/>
                  </a:cubicBezTo>
                  <a:cubicBezTo>
                    <a:pt x="12157" y="11680"/>
                    <a:pt x="12883" y="12120"/>
                    <a:pt x="13574" y="12597"/>
                  </a:cubicBezTo>
                  <a:cubicBezTo>
                    <a:pt x="14264" y="13073"/>
                    <a:pt x="14931" y="13585"/>
                    <a:pt x="15681" y="13930"/>
                  </a:cubicBezTo>
                  <a:cubicBezTo>
                    <a:pt x="16347" y="14225"/>
                    <a:pt x="17076" y="14374"/>
                    <a:pt x="17803" y="14374"/>
                  </a:cubicBezTo>
                  <a:cubicBezTo>
                    <a:pt x="18336" y="14374"/>
                    <a:pt x="18868" y="14294"/>
                    <a:pt x="19372" y="14133"/>
                  </a:cubicBezTo>
                  <a:cubicBezTo>
                    <a:pt x="20575" y="13764"/>
                    <a:pt x="21634" y="12930"/>
                    <a:pt x="22277" y="11847"/>
                  </a:cubicBezTo>
                  <a:cubicBezTo>
                    <a:pt x="22992" y="12668"/>
                    <a:pt x="23992" y="13216"/>
                    <a:pt x="25039" y="13478"/>
                  </a:cubicBezTo>
                  <a:cubicBezTo>
                    <a:pt x="25472" y="13583"/>
                    <a:pt x="25922" y="13640"/>
                    <a:pt x="26370" y="13640"/>
                  </a:cubicBezTo>
                  <a:cubicBezTo>
                    <a:pt x="26932" y="13640"/>
                    <a:pt x="27492" y="13551"/>
                    <a:pt x="28016" y="13359"/>
                  </a:cubicBezTo>
                  <a:cubicBezTo>
                    <a:pt x="28183" y="13299"/>
                    <a:pt x="28361" y="13216"/>
                    <a:pt x="28528" y="13132"/>
                  </a:cubicBezTo>
                  <a:cubicBezTo>
                    <a:pt x="29576" y="12573"/>
                    <a:pt x="30373" y="11501"/>
                    <a:pt x="30457" y="10311"/>
                  </a:cubicBezTo>
                  <a:cubicBezTo>
                    <a:pt x="30540" y="9132"/>
                    <a:pt x="29826" y="7882"/>
                    <a:pt x="28718" y="7477"/>
                  </a:cubicBezTo>
                  <a:lnTo>
                    <a:pt x="28599" y="7465"/>
                  </a:lnTo>
                  <a:cubicBezTo>
                    <a:pt x="29373" y="5822"/>
                    <a:pt x="28945" y="3703"/>
                    <a:pt x="27611" y="2500"/>
                  </a:cubicBezTo>
                  <a:cubicBezTo>
                    <a:pt x="26833" y="1798"/>
                    <a:pt x="25784" y="1434"/>
                    <a:pt x="24738" y="1434"/>
                  </a:cubicBezTo>
                  <a:cubicBezTo>
                    <a:pt x="23976" y="1434"/>
                    <a:pt x="23216" y="1627"/>
                    <a:pt x="22563" y="2024"/>
                  </a:cubicBezTo>
                  <a:cubicBezTo>
                    <a:pt x="21640" y="766"/>
                    <a:pt x="20086" y="1"/>
                    <a:pt x="18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4055550" y="2342200"/>
              <a:ext cx="1051650" cy="335325"/>
            </a:xfrm>
            <a:custGeom>
              <a:avLst/>
              <a:gdLst/>
              <a:ahLst/>
              <a:cxnLst/>
              <a:rect l="l" t="t" r="r" b="b"/>
              <a:pathLst>
                <a:path w="42066" h="13413" extrusionOk="0">
                  <a:moveTo>
                    <a:pt x="9299" y="0"/>
                  </a:moveTo>
                  <a:lnTo>
                    <a:pt x="0" y="5096"/>
                  </a:lnTo>
                  <a:cubicBezTo>
                    <a:pt x="0" y="5096"/>
                    <a:pt x="6958" y="13412"/>
                    <a:pt x="20375" y="13412"/>
                  </a:cubicBezTo>
                  <a:cubicBezTo>
                    <a:pt x="21109" y="13412"/>
                    <a:pt x="21862" y="13388"/>
                    <a:pt x="22634" y="13335"/>
                  </a:cubicBezTo>
                  <a:cubicBezTo>
                    <a:pt x="37517" y="12323"/>
                    <a:pt x="40672" y="3667"/>
                    <a:pt x="42065" y="429"/>
                  </a:cubicBezTo>
                  <a:lnTo>
                    <a:pt x="42065" y="417"/>
                  </a:lnTo>
                  <a:lnTo>
                    <a:pt x="40196" y="322"/>
                  </a:lnTo>
                  <a:lnTo>
                    <a:pt x="34540" y="0"/>
                  </a:lnTo>
                  <a:lnTo>
                    <a:pt x="33945" y="869"/>
                  </a:lnTo>
                  <a:cubicBezTo>
                    <a:pt x="33945" y="869"/>
                    <a:pt x="29492" y="5691"/>
                    <a:pt x="21896" y="6108"/>
                  </a:cubicBezTo>
                  <a:cubicBezTo>
                    <a:pt x="21638" y="6122"/>
                    <a:pt x="21385" y="6128"/>
                    <a:pt x="21135" y="6128"/>
                  </a:cubicBezTo>
                  <a:cubicBezTo>
                    <a:pt x="14009" y="6128"/>
                    <a:pt x="10097" y="738"/>
                    <a:pt x="10097" y="738"/>
                  </a:cubicBezTo>
                  <a:lnTo>
                    <a:pt x="9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5786425" y="2282075"/>
              <a:ext cx="62225" cy="26500"/>
            </a:xfrm>
            <a:custGeom>
              <a:avLst/>
              <a:gdLst/>
              <a:ahLst/>
              <a:cxnLst/>
              <a:rect l="l" t="t" r="r" b="b"/>
              <a:pathLst>
                <a:path w="2489" h="1060" extrusionOk="0">
                  <a:moveTo>
                    <a:pt x="179" y="0"/>
                  </a:moveTo>
                  <a:lnTo>
                    <a:pt x="0" y="1060"/>
                  </a:lnTo>
                  <a:lnTo>
                    <a:pt x="2489" y="1060"/>
                  </a:lnTo>
                  <a:cubicBezTo>
                    <a:pt x="1762" y="631"/>
                    <a:pt x="989" y="274"/>
                    <a:pt x="179" y="0"/>
                  </a:cubicBezTo>
                  <a:close/>
                </a:path>
              </a:pathLst>
            </a:custGeom>
            <a:solidFill>
              <a:srgbClr val="B6C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5632525" y="1627525"/>
              <a:ext cx="258100" cy="681050"/>
            </a:xfrm>
            <a:custGeom>
              <a:avLst/>
              <a:gdLst/>
              <a:ahLst/>
              <a:cxnLst/>
              <a:rect l="l" t="t" r="r" b="b"/>
              <a:pathLst>
                <a:path w="10324" h="27242" extrusionOk="0">
                  <a:moveTo>
                    <a:pt x="9097" y="0"/>
                  </a:moveTo>
                  <a:lnTo>
                    <a:pt x="7776" y="3977"/>
                  </a:lnTo>
                  <a:lnTo>
                    <a:pt x="739" y="25039"/>
                  </a:lnTo>
                  <a:lnTo>
                    <a:pt x="1" y="27242"/>
                  </a:lnTo>
                  <a:lnTo>
                    <a:pt x="6156" y="27242"/>
                  </a:lnTo>
                  <a:lnTo>
                    <a:pt x="6335" y="26182"/>
                  </a:lnTo>
                  <a:lnTo>
                    <a:pt x="9490" y="7549"/>
                  </a:lnTo>
                  <a:lnTo>
                    <a:pt x="10323" y="2596"/>
                  </a:lnTo>
                  <a:cubicBezTo>
                    <a:pt x="10323" y="2596"/>
                    <a:pt x="9311" y="2501"/>
                    <a:pt x="9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5981975" y="2050775"/>
              <a:ext cx="172075" cy="258100"/>
            </a:xfrm>
            <a:custGeom>
              <a:avLst/>
              <a:gdLst/>
              <a:ahLst/>
              <a:cxnLst/>
              <a:rect l="l" t="t" r="r" b="b"/>
              <a:pathLst>
                <a:path w="6883" h="10324" extrusionOk="0">
                  <a:moveTo>
                    <a:pt x="5108" y="1"/>
                  </a:moveTo>
                  <a:cubicBezTo>
                    <a:pt x="4323" y="251"/>
                    <a:pt x="3501" y="441"/>
                    <a:pt x="2680" y="572"/>
                  </a:cubicBezTo>
                  <a:cubicBezTo>
                    <a:pt x="2406" y="608"/>
                    <a:pt x="2132" y="644"/>
                    <a:pt x="1858" y="680"/>
                  </a:cubicBezTo>
                  <a:cubicBezTo>
                    <a:pt x="1703" y="1894"/>
                    <a:pt x="834" y="3013"/>
                    <a:pt x="429" y="4216"/>
                  </a:cubicBezTo>
                  <a:cubicBezTo>
                    <a:pt x="1" y="5466"/>
                    <a:pt x="60" y="6847"/>
                    <a:pt x="370" y="8133"/>
                  </a:cubicBezTo>
                  <a:cubicBezTo>
                    <a:pt x="560" y="8871"/>
                    <a:pt x="822" y="9597"/>
                    <a:pt x="1132" y="10312"/>
                  </a:cubicBezTo>
                  <a:lnTo>
                    <a:pt x="6880" y="10312"/>
                  </a:lnTo>
                  <a:lnTo>
                    <a:pt x="5108" y="1"/>
                  </a:lnTo>
                  <a:close/>
                  <a:moveTo>
                    <a:pt x="6880" y="10312"/>
                  </a:moveTo>
                  <a:lnTo>
                    <a:pt x="6883" y="10324"/>
                  </a:lnTo>
                  <a:lnTo>
                    <a:pt x="6883" y="103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6212675" y="1908800"/>
              <a:ext cx="324750" cy="399775"/>
            </a:xfrm>
            <a:custGeom>
              <a:avLst/>
              <a:gdLst/>
              <a:ahLst/>
              <a:cxnLst/>
              <a:rect l="l" t="t" r="r" b="b"/>
              <a:pathLst>
                <a:path w="12990" h="15991" extrusionOk="0">
                  <a:moveTo>
                    <a:pt x="4251" y="1"/>
                  </a:moveTo>
                  <a:cubicBezTo>
                    <a:pt x="3786" y="572"/>
                    <a:pt x="3286" y="1120"/>
                    <a:pt x="2738" y="1632"/>
                  </a:cubicBezTo>
                  <a:cubicBezTo>
                    <a:pt x="1905" y="2430"/>
                    <a:pt x="988" y="3156"/>
                    <a:pt x="0" y="3763"/>
                  </a:cubicBezTo>
                  <a:lnTo>
                    <a:pt x="4096" y="15991"/>
                  </a:lnTo>
                  <a:lnTo>
                    <a:pt x="12990" y="15991"/>
                  </a:lnTo>
                  <a:cubicBezTo>
                    <a:pt x="12847" y="14919"/>
                    <a:pt x="12323" y="13836"/>
                    <a:pt x="11704" y="12919"/>
                  </a:cubicBezTo>
                  <a:cubicBezTo>
                    <a:pt x="10751" y="11502"/>
                    <a:pt x="9549" y="10180"/>
                    <a:pt x="9073" y="8537"/>
                  </a:cubicBezTo>
                  <a:cubicBezTo>
                    <a:pt x="8668" y="7144"/>
                    <a:pt x="8799" y="5597"/>
                    <a:pt x="8132" y="4299"/>
                  </a:cubicBezTo>
                  <a:cubicBezTo>
                    <a:pt x="7251" y="2560"/>
                    <a:pt x="5132" y="1691"/>
                    <a:pt x="4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5855175" y="1489625"/>
              <a:ext cx="425975" cy="575475"/>
            </a:xfrm>
            <a:custGeom>
              <a:avLst/>
              <a:gdLst/>
              <a:ahLst/>
              <a:cxnLst/>
              <a:rect l="l" t="t" r="r" b="b"/>
              <a:pathLst>
                <a:path w="17039" h="23019" extrusionOk="0">
                  <a:moveTo>
                    <a:pt x="5942" y="1"/>
                  </a:moveTo>
                  <a:cubicBezTo>
                    <a:pt x="5108" y="1"/>
                    <a:pt x="4309" y="446"/>
                    <a:pt x="3608" y="920"/>
                  </a:cubicBezTo>
                  <a:cubicBezTo>
                    <a:pt x="2775" y="1480"/>
                    <a:pt x="2001" y="2099"/>
                    <a:pt x="1275" y="2778"/>
                  </a:cubicBezTo>
                  <a:cubicBezTo>
                    <a:pt x="894" y="3135"/>
                    <a:pt x="513" y="3516"/>
                    <a:pt x="274" y="3992"/>
                  </a:cubicBezTo>
                  <a:cubicBezTo>
                    <a:pt x="239" y="4064"/>
                    <a:pt x="215" y="4135"/>
                    <a:pt x="179" y="4218"/>
                  </a:cubicBezTo>
                  <a:cubicBezTo>
                    <a:pt x="24" y="4635"/>
                    <a:pt x="1" y="5111"/>
                    <a:pt x="191" y="5516"/>
                  </a:cubicBezTo>
                  <a:cubicBezTo>
                    <a:pt x="405" y="8017"/>
                    <a:pt x="1417" y="8112"/>
                    <a:pt x="1417" y="8112"/>
                  </a:cubicBezTo>
                  <a:lnTo>
                    <a:pt x="584" y="13065"/>
                  </a:lnTo>
                  <a:cubicBezTo>
                    <a:pt x="620" y="13124"/>
                    <a:pt x="655" y="13184"/>
                    <a:pt x="691" y="13243"/>
                  </a:cubicBezTo>
                  <a:cubicBezTo>
                    <a:pt x="1906" y="15089"/>
                    <a:pt x="3870" y="16434"/>
                    <a:pt x="6037" y="16899"/>
                  </a:cubicBezTo>
                  <a:cubicBezTo>
                    <a:pt x="6609" y="18935"/>
                    <a:pt x="7180" y="20982"/>
                    <a:pt x="7740" y="23018"/>
                  </a:cubicBezTo>
                  <a:cubicBezTo>
                    <a:pt x="8573" y="22887"/>
                    <a:pt x="9383" y="22697"/>
                    <a:pt x="10180" y="22447"/>
                  </a:cubicBezTo>
                  <a:lnTo>
                    <a:pt x="8454" y="12315"/>
                  </a:lnTo>
                  <a:lnTo>
                    <a:pt x="11169" y="11136"/>
                  </a:lnTo>
                  <a:lnTo>
                    <a:pt x="14300" y="20530"/>
                  </a:lnTo>
                  <a:cubicBezTo>
                    <a:pt x="15288" y="19923"/>
                    <a:pt x="16205" y="19197"/>
                    <a:pt x="17038" y="18399"/>
                  </a:cubicBezTo>
                  <a:cubicBezTo>
                    <a:pt x="16265" y="16803"/>
                    <a:pt x="16003" y="15017"/>
                    <a:pt x="15824" y="13255"/>
                  </a:cubicBezTo>
                  <a:cubicBezTo>
                    <a:pt x="15645" y="11457"/>
                    <a:pt x="15538" y="9648"/>
                    <a:pt x="15026" y="7933"/>
                  </a:cubicBezTo>
                  <a:cubicBezTo>
                    <a:pt x="14836" y="7302"/>
                    <a:pt x="14586" y="6683"/>
                    <a:pt x="14181" y="6159"/>
                  </a:cubicBezTo>
                  <a:cubicBezTo>
                    <a:pt x="13919" y="5802"/>
                    <a:pt x="13574" y="5481"/>
                    <a:pt x="13169" y="5290"/>
                  </a:cubicBezTo>
                  <a:cubicBezTo>
                    <a:pt x="13014" y="4814"/>
                    <a:pt x="12847" y="4338"/>
                    <a:pt x="12550" y="3933"/>
                  </a:cubicBezTo>
                  <a:cubicBezTo>
                    <a:pt x="12205" y="3456"/>
                    <a:pt x="11693" y="3099"/>
                    <a:pt x="11121" y="2933"/>
                  </a:cubicBezTo>
                  <a:cubicBezTo>
                    <a:pt x="10919" y="2266"/>
                    <a:pt x="10442" y="1682"/>
                    <a:pt x="9823" y="1373"/>
                  </a:cubicBezTo>
                  <a:cubicBezTo>
                    <a:pt x="9466" y="1190"/>
                    <a:pt x="9072" y="1096"/>
                    <a:pt x="8676" y="1096"/>
                  </a:cubicBezTo>
                  <a:cubicBezTo>
                    <a:pt x="8530" y="1096"/>
                    <a:pt x="8384" y="1109"/>
                    <a:pt x="8240" y="1135"/>
                  </a:cubicBezTo>
                  <a:cubicBezTo>
                    <a:pt x="7633" y="611"/>
                    <a:pt x="6978" y="111"/>
                    <a:pt x="6204" y="16"/>
                  </a:cubicBezTo>
                  <a:cubicBezTo>
                    <a:pt x="6116" y="5"/>
                    <a:pt x="6029" y="1"/>
                    <a:pt x="5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5719150" y="1553025"/>
              <a:ext cx="141125" cy="174225"/>
            </a:xfrm>
            <a:custGeom>
              <a:avLst/>
              <a:gdLst/>
              <a:ahLst/>
              <a:cxnLst/>
              <a:rect l="l" t="t" r="r" b="b"/>
              <a:pathLst>
                <a:path w="5645" h="6969" extrusionOk="0">
                  <a:moveTo>
                    <a:pt x="2063" y="0"/>
                  </a:moveTo>
                  <a:cubicBezTo>
                    <a:pt x="1785" y="0"/>
                    <a:pt x="1507" y="35"/>
                    <a:pt x="1239" y="111"/>
                  </a:cubicBezTo>
                  <a:cubicBezTo>
                    <a:pt x="667" y="266"/>
                    <a:pt x="96" y="694"/>
                    <a:pt x="48" y="1290"/>
                  </a:cubicBezTo>
                  <a:cubicBezTo>
                    <a:pt x="0" y="2004"/>
                    <a:pt x="667" y="2516"/>
                    <a:pt x="1215" y="2956"/>
                  </a:cubicBezTo>
                  <a:cubicBezTo>
                    <a:pt x="2251" y="3790"/>
                    <a:pt x="3132" y="4814"/>
                    <a:pt x="3787" y="5969"/>
                  </a:cubicBezTo>
                  <a:cubicBezTo>
                    <a:pt x="3977" y="6290"/>
                    <a:pt x="4144" y="6624"/>
                    <a:pt x="4311" y="6969"/>
                  </a:cubicBezTo>
                  <a:lnTo>
                    <a:pt x="5644" y="2980"/>
                  </a:lnTo>
                  <a:lnTo>
                    <a:pt x="5632" y="2980"/>
                  </a:lnTo>
                  <a:cubicBezTo>
                    <a:pt x="5442" y="2575"/>
                    <a:pt x="5465" y="2111"/>
                    <a:pt x="5620" y="1682"/>
                  </a:cubicBezTo>
                  <a:cubicBezTo>
                    <a:pt x="5061" y="1194"/>
                    <a:pt x="4465" y="730"/>
                    <a:pt x="3799" y="420"/>
                  </a:cubicBezTo>
                  <a:cubicBezTo>
                    <a:pt x="3263" y="161"/>
                    <a:pt x="2660" y="0"/>
                    <a:pt x="2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5634925" y="2308550"/>
              <a:ext cx="151525" cy="186650"/>
            </a:xfrm>
            <a:custGeom>
              <a:avLst/>
              <a:gdLst/>
              <a:ahLst/>
              <a:cxnLst/>
              <a:rect l="l" t="t" r="r" b="b"/>
              <a:pathLst>
                <a:path w="6061" h="7466" extrusionOk="0">
                  <a:moveTo>
                    <a:pt x="0" y="1"/>
                  </a:moveTo>
                  <a:lnTo>
                    <a:pt x="0" y="7466"/>
                  </a:lnTo>
                  <a:lnTo>
                    <a:pt x="6060" y="7466"/>
                  </a:lnTo>
                  <a:lnTo>
                    <a:pt x="6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5147050" y="2308550"/>
              <a:ext cx="1577300" cy="1593975"/>
            </a:xfrm>
            <a:custGeom>
              <a:avLst/>
              <a:gdLst/>
              <a:ahLst/>
              <a:cxnLst/>
              <a:rect l="l" t="t" r="r" b="b"/>
              <a:pathLst>
                <a:path w="63092" h="63759" extrusionOk="0">
                  <a:moveTo>
                    <a:pt x="7073" y="1"/>
                  </a:moveTo>
                  <a:cubicBezTo>
                    <a:pt x="7073" y="1"/>
                    <a:pt x="3096" y="41542"/>
                    <a:pt x="2394" y="50388"/>
                  </a:cubicBezTo>
                  <a:cubicBezTo>
                    <a:pt x="1703" y="59246"/>
                    <a:pt x="1" y="60389"/>
                    <a:pt x="1263" y="62723"/>
                  </a:cubicBezTo>
                  <a:cubicBezTo>
                    <a:pt x="1686" y="63500"/>
                    <a:pt x="3402" y="63758"/>
                    <a:pt x="6138" y="63758"/>
                  </a:cubicBezTo>
                  <a:cubicBezTo>
                    <a:pt x="8176" y="63758"/>
                    <a:pt x="10780" y="63615"/>
                    <a:pt x="13836" y="63437"/>
                  </a:cubicBezTo>
                  <a:cubicBezTo>
                    <a:pt x="18991" y="63128"/>
                    <a:pt x="25421" y="62723"/>
                    <a:pt x="32576" y="62723"/>
                  </a:cubicBezTo>
                  <a:cubicBezTo>
                    <a:pt x="46329" y="62723"/>
                    <a:pt x="55754" y="63726"/>
                    <a:pt x="59696" y="63726"/>
                  </a:cubicBezTo>
                  <a:cubicBezTo>
                    <a:pt x="60652" y="63726"/>
                    <a:pt x="61285" y="63667"/>
                    <a:pt x="61580" y="63520"/>
                  </a:cubicBezTo>
                  <a:cubicBezTo>
                    <a:pt x="63092" y="62782"/>
                    <a:pt x="58734" y="38613"/>
                    <a:pt x="59056" y="26123"/>
                  </a:cubicBezTo>
                  <a:cubicBezTo>
                    <a:pt x="59294" y="16491"/>
                    <a:pt x="59091" y="4847"/>
                    <a:pt x="58984" y="1"/>
                  </a:cubicBezTo>
                  <a:lnTo>
                    <a:pt x="46709" y="1"/>
                  </a:lnTo>
                  <a:lnTo>
                    <a:pt x="46709" y="7466"/>
                  </a:lnTo>
                  <a:lnTo>
                    <a:pt x="40280" y="7466"/>
                  </a:lnTo>
                  <a:lnTo>
                    <a:pt x="40280" y="1"/>
                  </a:lnTo>
                  <a:lnTo>
                    <a:pt x="25575" y="1"/>
                  </a:lnTo>
                  <a:lnTo>
                    <a:pt x="25575" y="7466"/>
                  </a:lnTo>
                  <a:lnTo>
                    <a:pt x="19515" y="7466"/>
                  </a:lnTo>
                  <a:lnTo>
                    <a:pt x="19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6154025" y="2308550"/>
              <a:ext cx="161050" cy="186650"/>
            </a:xfrm>
            <a:custGeom>
              <a:avLst/>
              <a:gdLst/>
              <a:ahLst/>
              <a:cxnLst/>
              <a:rect l="l" t="t" r="r" b="b"/>
              <a:pathLst>
                <a:path w="6442" h="7466" extrusionOk="0">
                  <a:moveTo>
                    <a:pt x="1" y="1"/>
                  </a:moveTo>
                  <a:lnTo>
                    <a:pt x="1" y="7466"/>
                  </a:lnTo>
                  <a:lnTo>
                    <a:pt x="6442" y="7466"/>
                  </a:lnTo>
                  <a:lnTo>
                    <a:pt x="64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6066525" y="1768300"/>
              <a:ext cx="248550" cy="540275"/>
            </a:xfrm>
            <a:custGeom>
              <a:avLst/>
              <a:gdLst/>
              <a:ahLst/>
              <a:cxnLst/>
              <a:rect l="l" t="t" r="r" b="b"/>
              <a:pathLst>
                <a:path w="9942" h="21611" extrusionOk="0">
                  <a:moveTo>
                    <a:pt x="2715" y="1"/>
                  </a:moveTo>
                  <a:lnTo>
                    <a:pt x="0" y="1168"/>
                  </a:lnTo>
                  <a:lnTo>
                    <a:pt x="1726" y="11300"/>
                  </a:lnTo>
                  <a:lnTo>
                    <a:pt x="3501" y="21611"/>
                  </a:lnTo>
                  <a:lnTo>
                    <a:pt x="9942" y="21611"/>
                  </a:lnTo>
                  <a:lnTo>
                    <a:pt x="5846" y="9383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4318350" y="1780550"/>
              <a:ext cx="103200" cy="48300"/>
            </a:xfrm>
            <a:custGeom>
              <a:avLst/>
              <a:gdLst/>
              <a:ahLst/>
              <a:cxnLst/>
              <a:rect l="l" t="t" r="r" b="b"/>
              <a:pathLst>
                <a:path w="4128" h="1932" extrusionOk="0">
                  <a:moveTo>
                    <a:pt x="1327" y="0"/>
                  </a:moveTo>
                  <a:cubicBezTo>
                    <a:pt x="893" y="0"/>
                    <a:pt x="463" y="98"/>
                    <a:pt x="85" y="309"/>
                  </a:cubicBezTo>
                  <a:cubicBezTo>
                    <a:pt x="0" y="362"/>
                    <a:pt x="38" y="481"/>
                    <a:pt x="123" y="481"/>
                  </a:cubicBezTo>
                  <a:cubicBezTo>
                    <a:pt x="134" y="481"/>
                    <a:pt x="145" y="479"/>
                    <a:pt x="156" y="475"/>
                  </a:cubicBezTo>
                  <a:cubicBezTo>
                    <a:pt x="510" y="388"/>
                    <a:pt x="876" y="332"/>
                    <a:pt x="1240" y="332"/>
                  </a:cubicBezTo>
                  <a:cubicBezTo>
                    <a:pt x="1623" y="332"/>
                    <a:pt x="2005" y="394"/>
                    <a:pt x="2371" y="547"/>
                  </a:cubicBezTo>
                  <a:cubicBezTo>
                    <a:pt x="2669" y="678"/>
                    <a:pt x="2954" y="856"/>
                    <a:pt x="3204" y="1083"/>
                  </a:cubicBezTo>
                  <a:cubicBezTo>
                    <a:pt x="3454" y="1321"/>
                    <a:pt x="3645" y="1594"/>
                    <a:pt x="3847" y="1868"/>
                  </a:cubicBezTo>
                  <a:cubicBezTo>
                    <a:pt x="3878" y="1912"/>
                    <a:pt x="3925" y="1931"/>
                    <a:pt x="3972" y="1931"/>
                  </a:cubicBezTo>
                  <a:cubicBezTo>
                    <a:pt x="4052" y="1931"/>
                    <a:pt x="4128" y="1871"/>
                    <a:pt x="4097" y="1773"/>
                  </a:cubicBezTo>
                  <a:cubicBezTo>
                    <a:pt x="3847" y="1071"/>
                    <a:pt x="3169" y="511"/>
                    <a:pt x="2502" y="237"/>
                  </a:cubicBezTo>
                  <a:cubicBezTo>
                    <a:pt x="2131" y="83"/>
                    <a:pt x="1727" y="0"/>
                    <a:pt x="1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4417850" y="1483400"/>
              <a:ext cx="98800" cy="344625"/>
            </a:xfrm>
            <a:custGeom>
              <a:avLst/>
              <a:gdLst/>
              <a:ahLst/>
              <a:cxnLst/>
              <a:rect l="l" t="t" r="r" b="b"/>
              <a:pathLst>
                <a:path w="3952" h="13785" extrusionOk="0">
                  <a:moveTo>
                    <a:pt x="990" y="0"/>
                  </a:moveTo>
                  <a:cubicBezTo>
                    <a:pt x="860" y="0"/>
                    <a:pt x="749" y="190"/>
                    <a:pt x="868" y="288"/>
                  </a:cubicBezTo>
                  <a:cubicBezTo>
                    <a:pt x="1570" y="943"/>
                    <a:pt x="2153" y="1646"/>
                    <a:pt x="2570" y="2515"/>
                  </a:cubicBezTo>
                  <a:cubicBezTo>
                    <a:pt x="2999" y="3420"/>
                    <a:pt x="3213" y="4420"/>
                    <a:pt x="3225" y="5432"/>
                  </a:cubicBezTo>
                  <a:cubicBezTo>
                    <a:pt x="3237" y="6444"/>
                    <a:pt x="3011" y="7444"/>
                    <a:pt x="2582" y="8361"/>
                  </a:cubicBezTo>
                  <a:cubicBezTo>
                    <a:pt x="2189" y="9206"/>
                    <a:pt x="1677" y="9992"/>
                    <a:pt x="1201" y="10790"/>
                  </a:cubicBezTo>
                  <a:cubicBezTo>
                    <a:pt x="951" y="11230"/>
                    <a:pt x="701" y="11671"/>
                    <a:pt x="487" y="12135"/>
                  </a:cubicBezTo>
                  <a:cubicBezTo>
                    <a:pt x="260" y="12623"/>
                    <a:pt x="117" y="13099"/>
                    <a:pt x="22" y="13623"/>
                  </a:cubicBezTo>
                  <a:cubicBezTo>
                    <a:pt x="1" y="13723"/>
                    <a:pt x="78" y="13785"/>
                    <a:pt x="153" y="13785"/>
                  </a:cubicBezTo>
                  <a:cubicBezTo>
                    <a:pt x="203" y="13785"/>
                    <a:pt x="253" y="13757"/>
                    <a:pt x="272" y="13695"/>
                  </a:cubicBezTo>
                  <a:lnTo>
                    <a:pt x="260" y="13695"/>
                  </a:lnTo>
                  <a:cubicBezTo>
                    <a:pt x="796" y="11814"/>
                    <a:pt x="2189" y="10349"/>
                    <a:pt x="3011" y="8611"/>
                  </a:cubicBezTo>
                  <a:cubicBezTo>
                    <a:pt x="3904" y="6694"/>
                    <a:pt x="3951" y="4479"/>
                    <a:pt x="3046" y="2562"/>
                  </a:cubicBezTo>
                  <a:cubicBezTo>
                    <a:pt x="2594" y="1598"/>
                    <a:pt x="1903" y="681"/>
                    <a:pt x="1070" y="26"/>
                  </a:cubicBezTo>
                  <a:cubicBezTo>
                    <a:pt x="1044" y="8"/>
                    <a:pt x="1016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4397850" y="1535500"/>
              <a:ext cx="84325" cy="57175"/>
            </a:xfrm>
            <a:custGeom>
              <a:avLst/>
              <a:gdLst/>
              <a:ahLst/>
              <a:cxnLst/>
              <a:rect l="l" t="t" r="r" b="b"/>
              <a:pathLst>
                <a:path w="3373" h="2287" extrusionOk="0">
                  <a:moveTo>
                    <a:pt x="295" y="1"/>
                  </a:moveTo>
                  <a:cubicBezTo>
                    <a:pt x="280" y="1"/>
                    <a:pt x="265" y="1"/>
                    <a:pt x="251" y="2"/>
                  </a:cubicBezTo>
                  <a:cubicBezTo>
                    <a:pt x="96" y="14"/>
                    <a:pt x="1" y="240"/>
                    <a:pt x="167" y="312"/>
                  </a:cubicBezTo>
                  <a:cubicBezTo>
                    <a:pt x="298" y="383"/>
                    <a:pt x="453" y="407"/>
                    <a:pt x="596" y="455"/>
                  </a:cubicBezTo>
                  <a:cubicBezTo>
                    <a:pt x="751" y="490"/>
                    <a:pt x="894" y="550"/>
                    <a:pt x="1025" y="598"/>
                  </a:cubicBezTo>
                  <a:cubicBezTo>
                    <a:pt x="1298" y="717"/>
                    <a:pt x="1560" y="848"/>
                    <a:pt x="1810" y="1014"/>
                  </a:cubicBezTo>
                  <a:cubicBezTo>
                    <a:pt x="2299" y="1336"/>
                    <a:pt x="2787" y="1752"/>
                    <a:pt x="3132" y="2241"/>
                  </a:cubicBezTo>
                  <a:cubicBezTo>
                    <a:pt x="3157" y="2273"/>
                    <a:pt x="3191" y="2287"/>
                    <a:pt x="3224" y="2287"/>
                  </a:cubicBezTo>
                  <a:cubicBezTo>
                    <a:pt x="3300" y="2287"/>
                    <a:pt x="3372" y="2213"/>
                    <a:pt x="3322" y="2122"/>
                  </a:cubicBezTo>
                  <a:cubicBezTo>
                    <a:pt x="2989" y="1562"/>
                    <a:pt x="2572" y="1086"/>
                    <a:pt x="2037" y="717"/>
                  </a:cubicBezTo>
                  <a:cubicBezTo>
                    <a:pt x="1775" y="538"/>
                    <a:pt x="1489" y="383"/>
                    <a:pt x="1191" y="264"/>
                  </a:cubicBezTo>
                  <a:cubicBezTo>
                    <a:pt x="1048" y="205"/>
                    <a:pt x="894" y="145"/>
                    <a:pt x="739" y="97"/>
                  </a:cubicBezTo>
                  <a:cubicBezTo>
                    <a:pt x="598" y="54"/>
                    <a:pt x="447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4391000" y="1583750"/>
              <a:ext cx="80025" cy="24950"/>
            </a:xfrm>
            <a:custGeom>
              <a:avLst/>
              <a:gdLst/>
              <a:ahLst/>
              <a:cxnLst/>
              <a:rect l="l" t="t" r="r" b="b"/>
              <a:pathLst>
                <a:path w="3201" h="998" extrusionOk="0">
                  <a:moveTo>
                    <a:pt x="668" y="0"/>
                  </a:moveTo>
                  <a:cubicBezTo>
                    <a:pt x="517" y="0"/>
                    <a:pt x="366" y="8"/>
                    <a:pt x="215" y="25"/>
                  </a:cubicBezTo>
                  <a:cubicBezTo>
                    <a:pt x="96" y="37"/>
                    <a:pt x="13" y="108"/>
                    <a:pt x="1" y="239"/>
                  </a:cubicBezTo>
                  <a:cubicBezTo>
                    <a:pt x="1" y="330"/>
                    <a:pt x="87" y="442"/>
                    <a:pt x="199" y="442"/>
                  </a:cubicBezTo>
                  <a:cubicBezTo>
                    <a:pt x="204" y="442"/>
                    <a:pt x="210" y="442"/>
                    <a:pt x="215" y="442"/>
                  </a:cubicBezTo>
                  <a:cubicBezTo>
                    <a:pt x="375" y="425"/>
                    <a:pt x="535" y="417"/>
                    <a:pt x="695" y="417"/>
                  </a:cubicBezTo>
                  <a:cubicBezTo>
                    <a:pt x="1455" y="417"/>
                    <a:pt x="2213" y="604"/>
                    <a:pt x="2882" y="977"/>
                  </a:cubicBezTo>
                  <a:cubicBezTo>
                    <a:pt x="2910" y="992"/>
                    <a:pt x="2938" y="998"/>
                    <a:pt x="2964" y="998"/>
                  </a:cubicBezTo>
                  <a:cubicBezTo>
                    <a:pt x="3111" y="998"/>
                    <a:pt x="3201" y="793"/>
                    <a:pt x="3049" y="692"/>
                  </a:cubicBezTo>
                  <a:cubicBezTo>
                    <a:pt x="2333" y="248"/>
                    <a:pt x="1505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4483825" y="1392500"/>
              <a:ext cx="267975" cy="161050"/>
            </a:xfrm>
            <a:custGeom>
              <a:avLst/>
              <a:gdLst/>
              <a:ahLst/>
              <a:cxnLst/>
              <a:rect l="l" t="t" r="r" b="b"/>
              <a:pathLst>
                <a:path w="10719" h="6442" extrusionOk="0">
                  <a:moveTo>
                    <a:pt x="9980" y="1"/>
                  </a:moveTo>
                  <a:cubicBezTo>
                    <a:pt x="9854" y="1"/>
                    <a:pt x="9724" y="139"/>
                    <a:pt x="9789" y="293"/>
                  </a:cubicBezTo>
                  <a:cubicBezTo>
                    <a:pt x="10575" y="1996"/>
                    <a:pt x="10135" y="4115"/>
                    <a:pt x="8599" y="5234"/>
                  </a:cubicBezTo>
                  <a:cubicBezTo>
                    <a:pt x="7908" y="5746"/>
                    <a:pt x="7063" y="6044"/>
                    <a:pt x="6206" y="6044"/>
                  </a:cubicBezTo>
                  <a:cubicBezTo>
                    <a:pt x="6192" y="6044"/>
                    <a:pt x="6179" y="6044"/>
                    <a:pt x="6165" y="6044"/>
                  </a:cubicBezTo>
                  <a:cubicBezTo>
                    <a:pt x="5133" y="6044"/>
                    <a:pt x="4193" y="5599"/>
                    <a:pt x="3229" y="5294"/>
                  </a:cubicBezTo>
                  <a:cubicBezTo>
                    <a:pt x="2712" y="5138"/>
                    <a:pt x="2143" y="5012"/>
                    <a:pt x="1586" y="5012"/>
                  </a:cubicBezTo>
                  <a:cubicBezTo>
                    <a:pt x="1077" y="5012"/>
                    <a:pt x="577" y="5117"/>
                    <a:pt x="134" y="5401"/>
                  </a:cubicBezTo>
                  <a:cubicBezTo>
                    <a:pt x="0" y="5483"/>
                    <a:pt x="79" y="5653"/>
                    <a:pt x="210" y="5653"/>
                  </a:cubicBezTo>
                  <a:cubicBezTo>
                    <a:pt x="231" y="5653"/>
                    <a:pt x="253" y="5649"/>
                    <a:pt x="276" y="5639"/>
                  </a:cubicBezTo>
                  <a:cubicBezTo>
                    <a:pt x="695" y="5447"/>
                    <a:pt x="1111" y="5371"/>
                    <a:pt x="1527" y="5371"/>
                  </a:cubicBezTo>
                  <a:cubicBezTo>
                    <a:pt x="3087" y="5371"/>
                    <a:pt x="4633" y="6441"/>
                    <a:pt x="6220" y="6441"/>
                  </a:cubicBezTo>
                  <a:cubicBezTo>
                    <a:pt x="6279" y="6441"/>
                    <a:pt x="6337" y="6440"/>
                    <a:pt x="6396" y="6437"/>
                  </a:cubicBezTo>
                  <a:cubicBezTo>
                    <a:pt x="8277" y="6341"/>
                    <a:pt x="9956" y="5044"/>
                    <a:pt x="10444" y="3222"/>
                  </a:cubicBezTo>
                  <a:cubicBezTo>
                    <a:pt x="10718" y="2186"/>
                    <a:pt x="10623" y="1055"/>
                    <a:pt x="10135" y="102"/>
                  </a:cubicBezTo>
                  <a:cubicBezTo>
                    <a:pt x="10097" y="31"/>
                    <a:pt x="10039" y="1"/>
                    <a:pt x="9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4754750" y="1412025"/>
              <a:ext cx="37825" cy="83325"/>
            </a:xfrm>
            <a:custGeom>
              <a:avLst/>
              <a:gdLst/>
              <a:ahLst/>
              <a:cxnLst/>
              <a:rect l="l" t="t" r="r" b="b"/>
              <a:pathLst>
                <a:path w="1513" h="3333" extrusionOk="0">
                  <a:moveTo>
                    <a:pt x="1185" y="0"/>
                  </a:moveTo>
                  <a:cubicBezTo>
                    <a:pt x="1090" y="0"/>
                    <a:pt x="1000" y="60"/>
                    <a:pt x="1012" y="179"/>
                  </a:cubicBezTo>
                  <a:cubicBezTo>
                    <a:pt x="1143" y="1226"/>
                    <a:pt x="798" y="2346"/>
                    <a:pt x="84" y="3120"/>
                  </a:cubicBezTo>
                  <a:cubicBezTo>
                    <a:pt x="1" y="3212"/>
                    <a:pt x="82" y="3333"/>
                    <a:pt x="173" y="3333"/>
                  </a:cubicBezTo>
                  <a:cubicBezTo>
                    <a:pt x="199" y="3333"/>
                    <a:pt x="226" y="3322"/>
                    <a:pt x="250" y="3298"/>
                  </a:cubicBezTo>
                  <a:cubicBezTo>
                    <a:pt x="1084" y="2477"/>
                    <a:pt x="1512" y="1346"/>
                    <a:pt x="1393" y="179"/>
                  </a:cubicBezTo>
                  <a:cubicBezTo>
                    <a:pt x="1381" y="60"/>
                    <a:pt x="1280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4784950" y="1433600"/>
              <a:ext cx="39175" cy="58925"/>
            </a:xfrm>
            <a:custGeom>
              <a:avLst/>
              <a:gdLst/>
              <a:ahLst/>
              <a:cxnLst/>
              <a:rect l="l" t="t" r="r" b="b"/>
              <a:pathLst>
                <a:path w="1567" h="2357" extrusionOk="0">
                  <a:moveTo>
                    <a:pt x="1371" y="0"/>
                  </a:moveTo>
                  <a:cubicBezTo>
                    <a:pt x="1292" y="0"/>
                    <a:pt x="1210" y="45"/>
                    <a:pt x="1185" y="125"/>
                  </a:cubicBezTo>
                  <a:cubicBezTo>
                    <a:pt x="1150" y="221"/>
                    <a:pt x="1150" y="316"/>
                    <a:pt x="1138" y="423"/>
                  </a:cubicBezTo>
                  <a:cubicBezTo>
                    <a:pt x="1126" y="518"/>
                    <a:pt x="1102" y="614"/>
                    <a:pt x="1078" y="709"/>
                  </a:cubicBezTo>
                  <a:cubicBezTo>
                    <a:pt x="1031" y="899"/>
                    <a:pt x="959" y="1090"/>
                    <a:pt x="864" y="1256"/>
                  </a:cubicBezTo>
                  <a:cubicBezTo>
                    <a:pt x="685" y="1602"/>
                    <a:pt x="411" y="1935"/>
                    <a:pt x="90" y="2161"/>
                  </a:cubicBezTo>
                  <a:cubicBezTo>
                    <a:pt x="0" y="2221"/>
                    <a:pt x="53" y="2356"/>
                    <a:pt x="142" y="2356"/>
                  </a:cubicBezTo>
                  <a:cubicBezTo>
                    <a:pt x="159" y="2356"/>
                    <a:pt x="178" y="2351"/>
                    <a:pt x="197" y="2340"/>
                  </a:cubicBezTo>
                  <a:cubicBezTo>
                    <a:pt x="590" y="2102"/>
                    <a:pt x="912" y="1804"/>
                    <a:pt x="1150" y="1423"/>
                  </a:cubicBezTo>
                  <a:cubicBezTo>
                    <a:pt x="1269" y="1233"/>
                    <a:pt x="1352" y="1030"/>
                    <a:pt x="1424" y="828"/>
                  </a:cubicBezTo>
                  <a:cubicBezTo>
                    <a:pt x="1495" y="614"/>
                    <a:pt x="1566" y="352"/>
                    <a:pt x="1531" y="125"/>
                  </a:cubicBezTo>
                  <a:cubicBezTo>
                    <a:pt x="1513" y="39"/>
                    <a:pt x="1444" y="0"/>
                    <a:pt x="1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4808950" y="1445625"/>
              <a:ext cx="139600" cy="108325"/>
            </a:xfrm>
            <a:custGeom>
              <a:avLst/>
              <a:gdLst/>
              <a:ahLst/>
              <a:cxnLst/>
              <a:rect l="l" t="t" r="r" b="b"/>
              <a:pathLst>
                <a:path w="5584" h="4333" extrusionOk="0">
                  <a:moveTo>
                    <a:pt x="5237" y="0"/>
                  </a:moveTo>
                  <a:cubicBezTo>
                    <a:pt x="5140" y="0"/>
                    <a:pt x="5047" y="63"/>
                    <a:pt x="5047" y="192"/>
                  </a:cubicBezTo>
                  <a:cubicBezTo>
                    <a:pt x="5047" y="799"/>
                    <a:pt x="4964" y="1359"/>
                    <a:pt x="4702" y="1907"/>
                  </a:cubicBezTo>
                  <a:cubicBezTo>
                    <a:pt x="4464" y="2430"/>
                    <a:pt x="4107" y="2895"/>
                    <a:pt x="3642" y="3240"/>
                  </a:cubicBezTo>
                  <a:cubicBezTo>
                    <a:pt x="3002" y="3728"/>
                    <a:pt x="2168" y="3991"/>
                    <a:pt x="1346" y="3991"/>
                  </a:cubicBezTo>
                  <a:cubicBezTo>
                    <a:pt x="946" y="3991"/>
                    <a:pt x="548" y="3928"/>
                    <a:pt x="178" y="3800"/>
                  </a:cubicBezTo>
                  <a:cubicBezTo>
                    <a:pt x="164" y="3795"/>
                    <a:pt x="151" y="3792"/>
                    <a:pt x="139" y="3792"/>
                  </a:cubicBezTo>
                  <a:cubicBezTo>
                    <a:pt x="36" y="3792"/>
                    <a:pt x="1" y="3961"/>
                    <a:pt x="118" y="4014"/>
                  </a:cubicBezTo>
                  <a:cubicBezTo>
                    <a:pt x="603" y="4215"/>
                    <a:pt x="1089" y="4332"/>
                    <a:pt x="1595" y="4332"/>
                  </a:cubicBezTo>
                  <a:cubicBezTo>
                    <a:pt x="1748" y="4332"/>
                    <a:pt x="1902" y="4322"/>
                    <a:pt x="2059" y="4300"/>
                  </a:cubicBezTo>
                  <a:cubicBezTo>
                    <a:pt x="2726" y="4216"/>
                    <a:pt x="3369" y="3966"/>
                    <a:pt x="3893" y="3562"/>
                  </a:cubicBezTo>
                  <a:cubicBezTo>
                    <a:pt x="4893" y="2811"/>
                    <a:pt x="5583" y="1466"/>
                    <a:pt x="5452" y="192"/>
                  </a:cubicBezTo>
                  <a:cubicBezTo>
                    <a:pt x="5440" y="66"/>
                    <a:pt x="5337" y="0"/>
                    <a:pt x="5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4926425" y="1470050"/>
              <a:ext cx="47725" cy="63225"/>
            </a:xfrm>
            <a:custGeom>
              <a:avLst/>
              <a:gdLst/>
              <a:ahLst/>
              <a:cxnLst/>
              <a:rect l="l" t="t" r="r" b="b"/>
              <a:pathLst>
                <a:path w="1909" h="2529" extrusionOk="0">
                  <a:moveTo>
                    <a:pt x="1670" y="1"/>
                  </a:moveTo>
                  <a:cubicBezTo>
                    <a:pt x="1575" y="1"/>
                    <a:pt x="1515" y="60"/>
                    <a:pt x="1480" y="144"/>
                  </a:cubicBezTo>
                  <a:cubicBezTo>
                    <a:pt x="1432" y="251"/>
                    <a:pt x="1420" y="358"/>
                    <a:pt x="1396" y="465"/>
                  </a:cubicBezTo>
                  <a:cubicBezTo>
                    <a:pt x="1384" y="572"/>
                    <a:pt x="1349" y="680"/>
                    <a:pt x="1313" y="787"/>
                  </a:cubicBezTo>
                  <a:cubicBezTo>
                    <a:pt x="1241" y="989"/>
                    <a:pt x="1146" y="1191"/>
                    <a:pt x="1039" y="1370"/>
                  </a:cubicBezTo>
                  <a:cubicBezTo>
                    <a:pt x="813" y="1739"/>
                    <a:pt x="491" y="2084"/>
                    <a:pt x="122" y="2299"/>
                  </a:cubicBezTo>
                  <a:cubicBezTo>
                    <a:pt x="0" y="2370"/>
                    <a:pt x="78" y="2528"/>
                    <a:pt x="185" y="2528"/>
                  </a:cubicBezTo>
                  <a:cubicBezTo>
                    <a:pt x="203" y="2528"/>
                    <a:pt x="222" y="2523"/>
                    <a:pt x="241" y="2513"/>
                  </a:cubicBezTo>
                  <a:cubicBezTo>
                    <a:pt x="694" y="2287"/>
                    <a:pt x="1075" y="1977"/>
                    <a:pt x="1372" y="1572"/>
                  </a:cubicBezTo>
                  <a:cubicBezTo>
                    <a:pt x="1515" y="1370"/>
                    <a:pt x="1634" y="1144"/>
                    <a:pt x="1718" y="918"/>
                  </a:cubicBezTo>
                  <a:cubicBezTo>
                    <a:pt x="1813" y="680"/>
                    <a:pt x="1908" y="406"/>
                    <a:pt x="1861" y="144"/>
                  </a:cubicBezTo>
                  <a:cubicBezTo>
                    <a:pt x="1849" y="60"/>
                    <a:pt x="1753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4944400" y="1394350"/>
              <a:ext cx="74975" cy="157950"/>
            </a:xfrm>
            <a:custGeom>
              <a:avLst/>
              <a:gdLst/>
              <a:ahLst/>
              <a:cxnLst/>
              <a:rect l="l" t="t" r="r" b="b"/>
              <a:pathLst>
                <a:path w="2999" h="6318" extrusionOk="0">
                  <a:moveTo>
                    <a:pt x="873" y="0"/>
                  </a:moveTo>
                  <a:cubicBezTo>
                    <a:pt x="760" y="0"/>
                    <a:pt x="699" y="175"/>
                    <a:pt x="808" y="219"/>
                  </a:cubicBezTo>
                  <a:cubicBezTo>
                    <a:pt x="1915" y="695"/>
                    <a:pt x="2582" y="1922"/>
                    <a:pt x="2475" y="3100"/>
                  </a:cubicBezTo>
                  <a:cubicBezTo>
                    <a:pt x="2344" y="4422"/>
                    <a:pt x="1344" y="5446"/>
                    <a:pt x="189" y="5982"/>
                  </a:cubicBezTo>
                  <a:cubicBezTo>
                    <a:pt x="0" y="6076"/>
                    <a:pt x="125" y="6318"/>
                    <a:pt x="304" y="6318"/>
                  </a:cubicBezTo>
                  <a:cubicBezTo>
                    <a:pt x="328" y="6318"/>
                    <a:pt x="354" y="6313"/>
                    <a:pt x="380" y="6303"/>
                  </a:cubicBezTo>
                  <a:cubicBezTo>
                    <a:pt x="1392" y="5863"/>
                    <a:pt x="2225" y="5005"/>
                    <a:pt x="2618" y="3981"/>
                  </a:cubicBezTo>
                  <a:cubicBezTo>
                    <a:pt x="2999" y="2981"/>
                    <a:pt x="2868" y="1838"/>
                    <a:pt x="2237" y="969"/>
                  </a:cubicBezTo>
                  <a:cubicBezTo>
                    <a:pt x="1892" y="505"/>
                    <a:pt x="1463" y="183"/>
                    <a:pt x="903" y="5"/>
                  </a:cubicBezTo>
                  <a:cubicBezTo>
                    <a:pt x="893" y="2"/>
                    <a:pt x="883" y="0"/>
                    <a:pt x="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4813025" y="1236700"/>
              <a:ext cx="175100" cy="158600"/>
            </a:xfrm>
            <a:custGeom>
              <a:avLst/>
              <a:gdLst/>
              <a:ahLst/>
              <a:cxnLst/>
              <a:rect l="l" t="t" r="r" b="b"/>
              <a:pathLst>
                <a:path w="7004" h="6344" extrusionOk="0">
                  <a:moveTo>
                    <a:pt x="2551" y="0"/>
                  </a:moveTo>
                  <a:cubicBezTo>
                    <a:pt x="1705" y="0"/>
                    <a:pt x="848" y="250"/>
                    <a:pt x="158" y="739"/>
                  </a:cubicBezTo>
                  <a:cubicBezTo>
                    <a:pt x="0" y="856"/>
                    <a:pt x="95" y="1096"/>
                    <a:pt x="246" y="1096"/>
                  </a:cubicBezTo>
                  <a:cubicBezTo>
                    <a:pt x="278" y="1096"/>
                    <a:pt x="313" y="1085"/>
                    <a:pt x="348" y="1060"/>
                  </a:cubicBezTo>
                  <a:cubicBezTo>
                    <a:pt x="1021" y="630"/>
                    <a:pt x="1798" y="394"/>
                    <a:pt x="2575" y="394"/>
                  </a:cubicBezTo>
                  <a:cubicBezTo>
                    <a:pt x="3132" y="394"/>
                    <a:pt x="3688" y="516"/>
                    <a:pt x="4206" y="774"/>
                  </a:cubicBezTo>
                  <a:cubicBezTo>
                    <a:pt x="5373" y="1358"/>
                    <a:pt x="6206" y="2501"/>
                    <a:pt x="6337" y="3810"/>
                  </a:cubicBezTo>
                  <a:cubicBezTo>
                    <a:pt x="6420" y="4620"/>
                    <a:pt x="6218" y="5382"/>
                    <a:pt x="5896" y="6132"/>
                  </a:cubicBezTo>
                  <a:cubicBezTo>
                    <a:pt x="5847" y="6246"/>
                    <a:pt x="5933" y="6344"/>
                    <a:pt x="6026" y="6344"/>
                  </a:cubicBezTo>
                  <a:cubicBezTo>
                    <a:pt x="6069" y="6344"/>
                    <a:pt x="6113" y="6324"/>
                    <a:pt x="6146" y="6275"/>
                  </a:cubicBezTo>
                  <a:cubicBezTo>
                    <a:pt x="7004" y="5049"/>
                    <a:pt x="6885" y="3227"/>
                    <a:pt x="6111" y="1989"/>
                  </a:cubicBezTo>
                  <a:cubicBezTo>
                    <a:pt x="5337" y="774"/>
                    <a:pt x="3991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4587175" y="1209300"/>
              <a:ext cx="231375" cy="131525"/>
            </a:xfrm>
            <a:custGeom>
              <a:avLst/>
              <a:gdLst/>
              <a:ahLst/>
              <a:cxnLst/>
              <a:rect l="l" t="t" r="r" b="b"/>
              <a:pathLst>
                <a:path w="9255" h="5261" extrusionOk="0">
                  <a:moveTo>
                    <a:pt x="4983" y="0"/>
                  </a:moveTo>
                  <a:cubicBezTo>
                    <a:pt x="4957" y="0"/>
                    <a:pt x="4931" y="1"/>
                    <a:pt x="4905" y="1"/>
                  </a:cubicBezTo>
                  <a:cubicBezTo>
                    <a:pt x="3227" y="13"/>
                    <a:pt x="1405" y="787"/>
                    <a:pt x="583" y="2311"/>
                  </a:cubicBezTo>
                  <a:cubicBezTo>
                    <a:pt x="119" y="3180"/>
                    <a:pt x="0" y="4228"/>
                    <a:pt x="381" y="5144"/>
                  </a:cubicBezTo>
                  <a:cubicBezTo>
                    <a:pt x="414" y="5226"/>
                    <a:pt x="486" y="5261"/>
                    <a:pt x="555" y="5261"/>
                  </a:cubicBezTo>
                  <a:cubicBezTo>
                    <a:pt x="659" y="5261"/>
                    <a:pt x="757" y="5182"/>
                    <a:pt x="714" y="5061"/>
                  </a:cubicBezTo>
                  <a:cubicBezTo>
                    <a:pt x="417" y="4287"/>
                    <a:pt x="464" y="3430"/>
                    <a:pt x="810" y="2692"/>
                  </a:cubicBezTo>
                  <a:cubicBezTo>
                    <a:pt x="1155" y="1954"/>
                    <a:pt x="1762" y="1382"/>
                    <a:pt x="2477" y="989"/>
                  </a:cubicBezTo>
                  <a:cubicBezTo>
                    <a:pt x="3242" y="572"/>
                    <a:pt x="4113" y="367"/>
                    <a:pt x="4987" y="367"/>
                  </a:cubicBezTo>
                  <a:cubicBezTo>
                    <a:pt x="5635" y="367"/>
                    <a:pt x="6285" y="480"/>
                    <a:pt x="6894" y="703"/>
                  </a:cubicBezTo>
                  <a:cubicBezTo>
                    <a:pt x="7715" y="1013"/>
                    <a:pt x="8358" y="1525"/>
                    <a:pt x="8965" y="2132"/>
                  </a:cubicBezTo>
                  <a:cubicBezTo>
                    <a:pt x="8995" y="2159"/>
                    <a:pt x="9028" y="2170"/>
                    <a:pt x="9061" y="2170"/>
                  </a:cubicBezTo>
                  <a:cubicBezTo>
                    <a:pt x="9162" y="2170"/>
                    <a:pt x="9254" y="2064"/>
                    <a:pt x="9192" y="1966"/>
                  </a:cubicBezTo>
                  <a:cubicBezTo>
                    <a:pt x="8751" y="1299"/>
                    <a:pt x="8013" y="811"/>
                    <a:pt x="7299" y="501"/>
                  </a:cubicBezTo>
                  <a:cubicBezTo>
                    <a:pt x="6560" y="178"/>
                    <a:pt x="5778" y="0"/>
                    <a:pt x="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4610675" y="1245950"/>
              <a:ext cx="53800" cy="86950"/>
            </a:xfrm>
            <a:custGeom>
              <a:avLst/>
              <a:gdLst/>
              <a:ahLst/>
              <a:cxnLst/>
              <a:rect l="l" t="t" r="r" b="b"/>
              <a:pathLst>
                <a:path w="2152" h="3478" extrusionOk="0">
                  <a:moveTo>
                    <a:pt x="1893" y="0"/>
                  </a:moveTo>
                  <a:cubicBezTo>
                    <a:pt x="1867" y="0"/>
                    <a:pt x="1839" y="7"/>
                    <a:pt x="1810" y="23"/>
                  </a:cubicBezTo>
                  <a:cubicBezTo>
                    <a:pt x="679" y="714"/>
                    <a:pt x="1" y="2035"/>
                    <a:pt x="155" y="3357"/>
                  </a:cubicBezTo>
                  <a:cubicBezTo>
                    <a:pt x="168" y="3436"/>
                    <a:pt x="238" y="3478"/>
                    <a:pt x="303" y="3478"/>
                  </a:cubicBezTo>
                  <a:cubicBezTo>
                    <a:pt x="366" y="3478"/>
                    <a:pt x="423" y="3439"/>
                    <a:pt x="417" y="3357"/>
                  </a:cubicBezTo>
                  <a:cubicBezTo>
                    <a:pt x="334" y="2154"/>
                    <a:pt x="953" y="940"/>
                    <a:pt x="1989" y="321"/>
                  </a:cubicBezTo>
                  <a:cubicBezTo>
                    <a:pt x="2151" y="230"/>
                    <a:pt x="2046" y="0"/>
                    <a:pt x="1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4635275" y="1252725"/>
              <a:ext cx="57375" cy="66000"/>
            </a:xfrm>
            <a:custGeom>
              <a:avLst/>
              <a:gdLst/>
              <a:ahLst/>
              <a:cxnLst/>
              <a:rect l="l" t="t" r="r" b="b"/>
              <a:pathLst>
                <a:path w="2295" h="2640" extrusionOk="0">
                  <a:moveTo>
                    <a:pt x="2016" y="0"/>
                  </a:moveTo>
                  <a:cubicBezTo>
                    <a:pt x="1986" y="0"/>
                    <a:pt x="1954" y="8"/>
                    <a:pt x="1922" y="26"/>
                  </a:cubicBezTo>
                  <a:cubicBezTo>
                    <a:pt x="1469" y="300"/>
                    <a:pt x="1064" y="657"/>
                    <a:pt x="743" y="1074"/>
                  </a:cubicBezTo>
                  <a:cubicBezTo>
                    <a:pt x="410" y="1502"/>
                    <a:pt x="183" y="1979"/>
                    <a:pt x="29" y="2479"/>
                  </a:cubicBezTo>
                  <a:cubicBezTo>
                    <a:pt x="0" y="2579"/>
                    <a:pt x="74" y="2640"/>
                    <a:pt x="151" y="2640"/>
                  </a:cubicBezTo>
                  <a:cubicBezTo>
                    <a:pt x="202" y="2640"/>
                    <a:pt x="255" y="2612"/>
                    <a:pt x="279" y="2550"/>
                  </a:cubicBezTo>
                  <a:cubicBezTo>
                    <a:pt x="612" y="1645"/>
                    <a:pt x="1291" y="848"/>
                    <a:pt x="2112" y="360"/>
                  </a:cubicBezTo>
                  <a:cubicBezTo>
                    <a:pt x="2294" y="248"/>
                    <a:pt x="2184" y="0"/>
                    <a:pt x="2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4403950" y="1280450"/>
              <a:ext cx="194700" cy="132100"/>
            </a:xfrm>
            <a:custGeom>
              <a:avLst/>
              <a:gdLst/>
              <a:ahLst/>
              <a:cxnLst/>
              <a:rect l="l" t="t" r="r" b="b"/>
              <a:pathLst>
                <a:path w="7788" h="5284" extrusionOk="0">
                  <a:moveTo>
                    <a:pt x="5280" y="1"/>
                  </a:moveTo>
                  <a:cubicBezTo>
                    <a:pt x="4683" y="1"/>
                    <a:pt x="4085" y="100"/>
                    <a:pt x="3519" y="298"/>
                  </a:cubicBezTo>
                  <a:cubicBezTo>
                    <a:pt x="2233" y="751"/>
                    <a:pt x="1173" y="1715"/>
                    <a:pt x="566" y="2930"/>
                  </a:cubicBezTo>
                  <a:cubicBezTo>
                    <a:pt x="233" y="3608"/>
                    <a:pt x="30" y="4346"/>
                    <a:pt x="7" y="5096"/>
                  </a:cubicBezTo>
                  <a:cubicBezTo>
                    <a:pt x="1" y="5221"/>
                    <a:pt x="90" y="5284"/>
                    <a:pt x="182" y="5284"/>
                  </a:cubicBezTo>
                  <a:cubicBezTo>
                    <a:pt x="275" y="5284"/>
                    <a:pt x="370" y="5221"/>
                    <a:pt x="376" y="5096"/>
                  </a:cubicBezTo>
                  <a:cubicBezTo>
                    <a:pt x="435" y="3870"/>
                    <a:pt x="971" y="2679"/>
                    <a:pt x="1840" y="1810"/>
                  </a:cubicBezTo>
                  <a:cubicBezTo>
                    <a:pt x="2757" y="882"/>
                    <a:pt x="4019" y="382"/>
                    <a:pt x="5317" y="370"/>
                  </a:cubicBezTo>
                  <a:cubicBezTo>
                    <a:pt x="5686" y="370"/>
                    <a:pt x="6067" y="405"/>
                    <a:pt x="6424" y="489"/>
                  </a:cubicBezTo>
                  <a:cubicBezTo>
                    <a:pt x="6805" y="560"/>
                    <a:pt x="7210" y="655"/>
                    <a:pt x="7555" y="810"/>
                  </a:cubicBezTo>
                  <a:cubicBezTo>
                    <a:pt x="7573" y="818"/>
                    <a:pt x="7591" y="822"/>
                    <a:pt x="7609" y="822"/>
                  </a:cubicBezTo>
                  <a:cubicBezTo>
                    <a:pt x="7714" y="822"/>
                    <a:pt x="7787" y="681"/>
                    <a:pt x="7674" y="620"/>
                  </a:cubicBezTo>
                  <a:lnTo>
                    <a:pt x="7662" y="620"/>
                  </a:lnTo>
                  <a:cubicBezTo>
                    <a:pt x="7341" y="441"/>
                    <a:pt x="7043" y="286"/>
                    <a:pt x="6698" y="179"/>
                  </a:cubicBezTo>
                  <a:cubicBezTo>
                    <a:pt x="6353" y="84"/>
                    <a:pt x="5996" y="24"/>
                    <a:pt x="5638" y="13"/>
                  </a:cubicBezTo>
                  <a:cubicBezTo>
                    <a:pt x="5519" y="5"/>
                    <a:pt x="5400" y="1"/>
                    <a:pt x="5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4270750" y="1408750"/>
              <a:ext cx="134575" cy="191350"/>
            </a:xfrm>
            <a:custGeom>
              <a:avLst/>
              <a:gdLst/>
              <a:ahLst/>
              <a:cxnLst/>
              <a:rect l="l" t="t" r="r" b="b"/>
              <a:pathLst>
                <a:path w="5383" h="7654" extrusionOk="0">
                  <a:moveTo>
                    <a:pt x="4716" y="0"/>
                  </a:moveTo>
                  <a:cubicBezTo>
                    <a:pt x="4549" y="12"/>
                    <a:pt x="4382" y="24"/>
                    <a:pt x="4227" y="48"/>
                  </a:cubicBezTo>
                  <a:cubicBezTo>
                    <a:pt x="3882" y="107"/>
                    <a:pt x="3549" y="191"/>
                    <a:pt x="3215" y="322"/>
                  </a:cubicBezTo>
                  <a:cubicBezTo>
                    <a:pt x="2584" y="572"/>
                    <a:pt x="2001" y="953"/>
                    <a:pt x="1513" y="1429"/>
                  </a:cubicBezTo>
                  <a:cubicBezTo>
                    <a:pt x="501" y="2441"/>
                    <a:pt x="1" y="3882"/>
                    <a:pt x="132" y="5310"/>
                  </a:cubicBezTo>
                  <a:cubicBezTo>
                    <a:pt x="203" y="6120"/>
                    <a:pt x="465" y="6894"/>
                    <a:pt x="917" y="7573"/>
                  </a:cubicBezTo>
                  <a:cubicBezTo>
                    <a:pt x="957" y="7630"/>
                    <a:pt x="1013" y="7654"/>
                    <a:pt x="1068" y="7654"/>
                  </a:cubicBezTo>
                  <a:cubicBezTo>
                    <a:pt x="1195" y="7654"/>
                    <a:pt x="1318" y="7527"/>
                    <a:pt x="1227" y="7394"/>
                  </a:cubicBezTo>
                  <a:cubicBezTo>
                    <a:pt x="501" y="6263"/>
                    <a:pt x="298" y="4846"/>
                    <a:pt x="667" y="3560"/>
                  </a:cubicBezTo>
                  <a:cubicBezTo>
                    <a:pt x="1037" y="2310"/>
                    <a:pt x="1953" y="1310"/>
                    <a:pt x="3120" y="762"/>
                  </a:cubicBezTo>
                  <a:cubicBezTo>
                    <a:pt x="3453" y="607"/>
                    <a:pt x="3799" y="488"/>
                    <a:pt x="4156" y="417"/>
                  </a:cubicBezTo>
                  <a:cubicBezTo>
                    <a:pt x="4335" y="381"/>
                    <a:pt x="4513" y="357"/>
                    <a:pt x="4692" y="334"/>
                  </a:cubicBezTo>
                  <a:cubicBezTo>
                    <a:pt x="4870" y="322"/>
                    <a:pt x="5061" y="274"/>
                    <a:pt x="5239" y="274"/>
                  </a:cubicBezTo>
                  <a:cubicBezTo>
                    <a:pt x="5382" y="274"/>
                    <a:pt x="5382" y="72"/>
                    <a:pt x="5239" y="48"/>
                  </a:cubicBezTo>
                  <a:cubicBezTo>
                    <a:pt x="5061" y="36"/>
                    <a:pt x="4906" y="0"/>
                    <a:pt x="4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2"/>
            <p:cNvSpPr/>
            <p:nvPr/>
          </p:nvSpPr>
          <p:spPr>
            <a:xfrm>
              <a:off x="4240700" y="1603275"/>
              <a:ext cx="81275" cy="190600"/>
            </a:xfrm>
            <a:custGeom>
              <a:avLst/>
              <a:gdLst/>
              <a:ahLst/>
              <a:cxnLst/>
              <a:rect l="l" t="t" r="r" b="b"/>
              <a:pathLst>
                <a:path w="3251" h="7624" extrusionOk="0">
                  <a:moveTo>
                    <a:pt x="1634" y="1"/>
                  </a:moveTo>
                  <a:cubicBezTo>
                    <a:pt x="1592" y="1"/>
                    <a:pt x="1549" y="20"/>
                    <a:pt x="1512" y="65"/>
                  </a:cubicBezTo>
                  <a:cubicBezTo>
                    <a:pt x="12" y="1923"/>
                    <a:pt x="0" y="4637"/>
                    <a:pt x="1560" y="6471"/>
                  </a:cubicBezTo>
                  <a:cubicBezTo>
                    <a:pt x="1965" y="6947"/>
                    <a:pt x="2465" y="7364"/>
                    <a:pt x="3048" y="7614"/>
                  </a:cubicBezTo>
                  <a:cubicBezTo>
                    <a:pt x="3066" y="7621"/>
                    <a:pt x="3082" y="7624"/>
                    <a:pt x="3097" y="7624"/>
                  </a:cubicBezTo>
                  <a:cubicBezTo>
                    <a:pt x="3214" y="7624"/>
                    <a:pt x="3250" y="7438"/>
                    <a:pt x="3155" y="7364"/>
                  </a:cubicBezTo>
                  <a:cubicBezTo>
                    <a:pt x="2620" y="6983"/>
                    <a:pt x="2108" y="6578"/>
                    <a:pt x="1715" y="6054"/>
                  </a:cubicBezTo>
                  <a:cubicBezTo>
                    <a:pt x="1322" y="5530"/>
                    <a:pt x="1024" y="4923"/>
                    <a:pt x="881" y="4292"/>
                  </a:cubicBezTo>
                  <a:cubicBezTo>
                    <a:pt x="560" y="2923"/>
                    <a:pt x="905" y="1423"/>
                    <a:pt x="1774" y="339"/>
                  </a:cubicBezTo>
                  <a:cubicBezTo>
                    <a:pt x="1892" y="194"/>
                    <a:pt x="1768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4271350" y="1647100"/>
              <a:ext cx="57025" cy="126375"/>
            </a:xfrm>
            <a:custGeom>
              <a:avLst/>
              <a:gdLst/>
              <a:ahLst/>
              <a:cxnLst/>
              <a:rect l="l" t="t" r="r" b="b"/>
              <a:pathLst>
                <a:path w="2281" h="5055" extrusionOk="0">
                  <a:moveTo>
                    <a:pt x="481" y="0"/>
                  </a:moveTo>
                  <a:cubicBezTo>
                    <a:pt x="411" y="0"/>
                    <a:pt x="348" y="41"/>
                    <a:pt x="334" y="134"/>
                  </a:cubicBezTo>
                  <a:cubicBezTo>
                    <a:pt x="0" y="1920"/>
                    <a:pt x="632" y="3825"/>
                    <a:pt x="1989" y="5016"/>
                  </a:cubicBezTo>
                  <a:cubicBezTo>
                    <a:pt x="2019" y="5043"/>
                    <a:pt x="2052" y="5055"/>
                    <a:pt x="2084" y="5055"/>
                  </a:cubicBezTo>
                  <a:cubicBezTo>
                    <a:pt x="2191" y="5055"/>
                    <a:pt x="2280" y="4926"/>
                    <a:pt x="2179" y="4825"/>
                  </a:cubicBezTo>
                  <a:cubicBezTo>
                    <a:pt x="1013" y="3623"/>
                    <a:pt x="441" y="1896"/>
                    <a:pt x="691" y="241"/>
                  </a:cubicBezTo>
                  <a:cubicBezTo>
                    <a:pt x="713" y="97"/>
                    <a:pt x="590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4313325" y="1686650"/>
              <a:ext cx="27675" cy="71500"/>
            </a:xfrm>
            <a:custGeom>
              <a:avLst/>
              <a:gdLst/>
              <a:ahLst/>
              <a:cxnLst/>
              <a:rect l="l" t="t" r="r" b="b"/>
              <a:pathLst>
                <a:path w="1107" h="2860" extrusionOk="0">
                  <a:moveTo>
                    <a:pt x="230" y="0"/>
                  </a:moveTo>
                  <a:cubicBezTo>
                    <a:pt x="139" y="0"/>
                    <a:pt x="48" y="63"/>
                    <a:pt x="36" y="183"/>
                  </a:cubicBezTo>
                  <a:cubicBezTo>
                    <a:pt x="0" y="636"/>
                    <a:pt x="96" y="1124"/>
                    <a:pt x="226" y="1552"/>
                  </a:cubicBezTo>
                  <a:cubicBezTo>
                    <a:pt x="357" y="2005"/>
                    <a:pt x="584" y="2410"/>
                    <a:pt x="834" y="2803"/>
                  </a:cubicBezTo>
                  <a:cubicBezTo>
                    <a:pt x="859" y="2842"/>
                    <a:pt x="896" y="2859"/>
                    <a:pt x="934" y="2859"/>
                  </a:cubicBezTo>
                  <a:cubicBezTo>
                    <a:pt x="1020" y="2859"/>
                    <a:pt x="1106" y="2771"/>
                    <a:pt x="1048" y="2672"/>
                  </a:cubicBezTo>
                  <a:cubicBezTo>
                    <a:pt x="834" y="2302"/>
                    <a:pt x="679" y="1886"/>
                    <a:pt x="572" y="1457"/>
                  </a:cubicBezTo>
                  <a:cubicBezTo>
                    <a:pt x="465" y="1040"/>
                    <a:pt x="441" y="612"/>
                    <a:pt x="417" y="183"/>
                  </a:cubicBezTo>
                  <a:cubicBezTo>
                    <a:pt x="405" y="60"/>
                    <a:pt x="318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4270750" y="1790475"/>
              <a:ext cx="155275" cy="255750"/>
            </a:xfrm>
            <a:custGeom>
              <a:avLst/>
              <a:gdLst/>
              <a:ahLst/>
              <a:cxnLst/>
              <a:rect l="l" t="t" r="r" b="b"/>
              <a:pathLst>
                <a:path w="6211" h="10230" extrusionOk="0">
                  <a:moveTo>
                    <a:pt x="1574" y="1"/>
                  </a:moveTo>
                  <a:cubicBezTo>
                    <a:pt x="1550" y="1"/>
                    <a:pt x="1524" y="10"/>
                    <a:pt x="1501" y="31"/>
                  </a:cubicBezTo>
                  <a:cubicBezTo>
                    <a:pt x="1179" y="340"/>
                    <a:pt x="906" y="626"/>
                    <a:pt x="679" y="1007"/>
                  </a:cubicBezTo>
                  <a:cubicBezTo>
                    <a:pt x="477" y="1376"/>
                    <a:pt x="322" y="1769"/>
                    <a:pt x="215" y="2174"/>
                  </a:cubicBezTo>
                  <a:cubicBezTo>
                    <a:pt x="1" y="2995"/>
                    <a:pt x="1" y="3876"/>
                    <a:pt x="179" y="4698"/>
                  </a:cubicBezTo>
                  <a:cubicBezTo>
                    <a:pt x="548" y="6448"/>
                    <a:pt x="1703" y="7925"/>
                    <a:pt x="3156" y="8937"/>
                  </a:cubicBezTo>
                  <a:cubicBezTo>
                    <a:pt x="3989" y="9508"/>
                    <a:pt x="4942" y="9972"/>
                    <a:pt x="5930" y="10222"/>
                  </a:cubicBezTo>
                  <a:cubicBezTo>
                    <a:pt x="5948" y="10227"/>
                    <a:pt x="5965" y="10230"/>
                    <a:pt x="5981" y="10230"/>
                  </a:cubicBezTo>
                  <a:cubicBezTo>
                    <a:pt x="6156" y="10230"/>
                    <a:pt x="6211" y="9954"/>
                    <a:pt x="6025" y="9889"/>
                  </a:cubicBezTo>
                  <a:cubicBezTo>
                    <a:pt x="4430" y="9318"/>
                    <a:pt x="2930" y="8532"/>
                    <a:pt x="1834" y="7198"/>
                  </a:cubicBezTo>
                  <a:cubicBezTo>
                    <a:pt x="810" y="5936"/>
                    <a:pt x="239" y="4257"/>
                    <a:pt x="536" y="2626"/>
                  </a:cubicBezTo>
                  <a:cubicBezTo>
                    <a:pt x="620" y="2186"/>
                    <a:pt x="751" y="1757"/>
                    <a:pt x="941" y="1364"/>
                  </a:cubicBezTo>
                  <a:cubicBezTo>
                    <a:pt x="1132" y="959"/>
                    <a:pt x="1370" y="531"/>
                    <a:pt x="1656" y="197"/>
                  </a:cubicBezTo>
                  <a:cubicBezTo>
                    <a:pt x="1730" y="114"/>
                    <a:pt x="1659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2"/>
            <p:cNvSpPr/>
            <p:nvPr/>
          </p:nvSpPr>
          <p:spPr>
            <a:xfrm>
              <a:off x="4323575" y="1823100"/>
              <a:ext cx="94250" cy="164500"/>
            </a:xfrm>
            <a:custGeom>
              <a:avLst/>
              <a:gdLst/>
              <a:ahLst/>
              <a:cxnLst/>
              <a:rect l="l" t="t" r="r" b="b"/>
              <a:pathLst>
                <a:path w="3770" h="6580" extrusionOk="0">
                  <a:moveTo>
                    <a:pt x="175" y="0"/>
                  </a:moveTo>
                  <a:cubicBezTo>
                    <a:pt x="75" y="0"/>
                    <a:pt x="1" y="150"/>
                    <a:pt x="114" y="202"/>
                  </a:cubicBezTo>
                  <a:cubicBezTo>
                    <a:pt x="2353" y="1345"/>
                    <a:pt x="3603" y="3857"/>
                    <a:pt x="3103" y="6322"/>
                  </a:cubicBezTo>
                  <a:cubicBezTo>
                    <a:pt x="3067" y="6479"/>
                    <a:pt x="3198" y="6580"/>
                    <a:pt x="3318" y="6580"/>
                  </a:cubicBezTo>
                  <a:cubicBezTo>
                    <a:pt x="3400" y="6580"/>
                    <a:pt x="3476" y="6534"/>
                    <a:pt x="3496" y="6429"/>
                  </a:cubicBezTo>
                  <a:cubicBezTo>
                    <a:pt x="3769" y="5096"/>
                    <a:pt x="3567" y="3679"/>
                    <a:pt x="2924" y="2488"/>
                  </a:cubicBezTo>
                  <a:cubicBezTo>
                    <a:pt x="2317" y="1381"/>
                    <a:pt x="1376" y="524"/>
                    <a:pt x="221" y="12"/>
                  </a:cubicBezTo>
                  <a:cubicBezTo>
                    <a:pt x="206" y="4"/>
                    <a:pt x="190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2"/>
            <p:cNvSpPr/>
            <p:nvPr/>
          </p:nvSpPr>
          <p:spPr>
            <a:xfrm>
              <a:off x="4841000" y="1723125"/>
              <a:ext cx="103975" cy="322075"/>
            </a:xfrm>
            <a:custGeom>
              <a:avLst/>
              <a:gdLst/>
              <a:ahLst/>
              <a:cxnLst/>
              <a:rect l="l" t="t" r="r" b="b"/>
              <a:pathLst>
                <a:path w="4159" h="12883" extrusionOk="0">
                  <a:moveTo>
                    <a:pt x="615" y="0"/>
                  </a:moveTo>
                  <a:cubicBezTo>
                    <a:pt x="571" y="0"/>
                    <a:pt x="529" y="25"/>
                    <a:pt x="515" y="81"/>
                  </a:cubicBezTo>
                  <a:cubicBezTo>
                    <a:pt x="455" y="320"/>
                    <a:pt x="384" y="546"/>
                    <a:pt x="348" y="784"/>
                  </a:cubicBezTo>
                  <a:cubicBezTo>
                    <a:pt x="301" y="1034"/>
                    <a:pt x="277" y="1296"/>
                    <a:pt x="277" y="1546"/>
                  </a:cubicBezTo>
                  <a:cubicBezTo>
                    <a:pt x="277" y="2046"/>
                    <a:pt x="325" y="2558"/>
                    <a:pt x="408" y="3046"/>
                  </a:cubicBezTo>
                  <a:cubicBezTo>
                    <a:pt x="586" y="4034"/>
                    <a:pt x="956" y="4975"/>
                    <a:pt x="1396" y="5868"/>
                  </a:cubicBezTo>
                  <a:cubicBezTo>
                    <a:pt x="1849" y="6773"/>
                    <a:pt x="2372" y="7606"/>
                    <a:pt x="2932" y="8440"/>
                  </a:cubicBezTo>
                  <a:cubicBezTo>
                    <a:pt x="3194" y="8809"/>
                    <a:pt x="3480" y="9237"/>
                    <a:pt x="3468" y="9714"/>
                  </a:cubicBezTo>
                  <a:cubicBezTo>
                    <a:pt x="3444" y="10166"/>
                    <a:pt x="3182" y="10571"/>
                    <a:pt x="2896" y="10892"/>
                  </a:cubicBezTo>
                  <a:cubicBezTo>
                    <a:pt x="2563" y="11261"/>
                    <a:pt x="2158" y="11571"/>
                    <a:pt x="1718" y="11821"/>
                  </a:cubicBezTo>
                  <a:cubicBezTo>
                    <a:pt x="1253" y="12083"/>
                    <a:pt x="753" y="12226"/>
                    <a:pt x="241" y="12381"/>
                  </a:cubicBezTo>
                  <a:cubicBezTo>
                    <a:pt x="1" y="12461"/>
                    <a:pt x="14" y="12883"/>
                    <a:pt x="280" y="12883"/>
                  </a:cubicBezTo>
                  <a:cubicBezTo>
                    <a:pt x="290" y="12883"/>
                    <a:pt x="301" y="12882"/>
                    <a:pt x="313" y="12881"/>
                  </a:cubicBezTo>
                  <a:cubicBezTo>
                    <a:pt x="1241" y="12762"/>
                    <a:pt x="2158" y="12262"/>
                    <a:pt x="2861" y="11654"/>
                  </a:cubicBezTo>
                  <a:cubicBezTo>
                    <a:pt x="3563" y="11059"/>
                    <a:pt x="4158" y="10190"/>
                    <a:pt x="3896" y="9225"/>
                  </a:cubicBezTo>
                  <a:cubicBezTo>
                    <a:pt x="3777" y="8761"/>
                    <a:pt x="3480" y="8356"/>
                    <a:pt x="3206" y="7963"/>
                  </a:cubicBezTo>
                  <a:cubicBezTo>
                    <a:pt x="2920" y="7547"/>
                    <a:pt x="2634" y="7106"/>
                    <a:pt x="2372" y="6678"/>
                  </a:cubicBezTo>
                  <a:cubicBezTo>
                    <a:pt x="1813" y="5773"/>
                    <a:pt x="1348" y="4808"/>
                    <a:pt x="1051" y="3784"/>
                  </a:cubicBezTo>
                  <a:cubicBezTo>
                    <a:pt x="884" y="3213"/>
                    <a:pt x="765" y="2618"/>
                    <a:pt x="717" y="2034"/>
                  </a:cubicBezTo>
                  <a:cubicBezTo>
                    <a:pt x="694" y="1736"/>
                    <a:pt x="682" y="1439"/>
                    <a:pt x="694" y="1153"/>
                  </a:cubicBezTo>
                  <a:cubicBezTo>
                    <a:pt x="694" y="820"/>
                    <a:pt x="682" y="474"/>
                    <a:pt x="741" y="153"/>
                  </a:cubicBezTo>
                  <a:cubicBezTo>
                    <a:pt x="756" y="59"/>
                    <a:pt x="683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4784550" y="1993925"/>
              <a:ext cx="35100" cy="25350"/>
            </a:xfrm>
            <a:custGeom>
              <a:avLst/>
              <a:gdLst/>
              <a:ahLst/>
              <a:cxnLst/>
              <a:rect l="l" t="t" r="r" b="b"/>
              <a:pathLst>
                <a:path w="1404" h="1014" extrusionOk="0">
                  <a:moveTo>
                    <a:pt x="200" y="0"/>
                  </a:moveTo>
                  <a:cubicBezTo>
                    <a:pt x="77" y="0"/>
                    <a:pt x="1" y="159"/>
                    <a:pt x="58" y="251"/>
                  </a:cubicBezTo>
                  <a:cubicBezTo>
                    <a:pt x="118" y="358"/>
                    <a:pt x="213" y="429"/>
                    <a:pt x="308" y="501"/>
                  </a:cubicBezTo>
                  <a:cubicBezTo>
                    <a:pt x="380" y="560"/>
                    <a:pt x="451" y="608"/>
                    <a:pt x="523" y="668"/>
                  </a:cubicBezTo>
                  <a:cubicBezTo>
                    <a:pt x="666" y="775"/>
                    <a:pt x="820" y="894"/>
                    <a:pt x="975" y="977"/>
                  </a:cubicBezTo>
                  <a:cubicBezTo>
                    <a:pt x="1020" y="1001"/>
                    <a:pt x="1070" y="1013"/>
                    <a:pt x="1119" y="1013"/>
                  </a:cubicBezTo>
                  <a:cubicBezTo>
                    <a:pt x="1215" y="1013"/>
                    <a:pt x="1309" y="968"/>
                    <a:pt x="1356" y="882"/>
                  </a:cubicBezTo>
                  <a:cubicBezTo>
                    <a:pt x="1392" y="810"/>
                    <a:pt x="1404" y="739"/>
                    <a:pt x="1380" y="668"/>
                  </a:cubicBezTo>
                  <a:cubicBezTo>
                    <a:pt x="1356" y="596"/>
                    <a:pt x="1320" y="549"/>
                    <a:pt x="1261" y="501"/>
                  </a:cubicBezTo>
                  <a:cubicBezTo>
                    <a:pt x="1106" y="394"/>
                    <a:pt x="939" y="310"/>
                    <a:pt x="773" y="227"/>
                  </a:cubicBezTo>
                  <a:cubicBezTo>
                    <a:pt x="594" y="132"/>
                    <a:pt x="416" y="13"/>
                    <a:pt x="213" y="1"/>
                  </a:cubicBezTo>
                  <a:cubicBezTo>
                    <a:pt x="209" y="0"/>
                    <a:pt x="204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4721750" y="2062000"/>
              <a:ext cx="121425" cy="63925"/>
            </a:xfrm>
            <a:custGeom>
              <a:avLst/>
              <a:gdLst/>
              <a:ahLst/>
              <a:cxnLst/>
              <a:rect l="l" t="t" r="r" b="b"/>
              <a:pathLst>
                <a:path w="4857" h="2557" extrusionOk="0">
                  <a:moveTo>
                    <a:pt x="181" y="0"/>
                  </a:moveTo>
                  <a:cubicBezTo>
                    <a:pt x="84" y="0"/>
                    <a:pt x="1" y="92"/>
                    <a:pt x="58" y="207"/>
                  </a:cubicBezTo>
                  <a:cubicBezTo>
                    <a:pt x="427" y="1052"/>
                    <a:pt x="1142" y="1707"/>
                    <a:pt x="1987" y="2088"/>
                  </a:cubicBezTo>
                  <a:cubicBezTo>
                    <a:pt x="2404" y="2278"/>
                    <a:pt x="2832" y="2421"/>
                    <a:pt x="3285" y="2493"/>
                  </a:cubicBezTo>
                  <a:cubicBezTo>
                    <a:pt x="3498" y="2523"/>
                    <a:pt x="3758" y="2557"/>
                    <a:pt x="4012" y="2557"/>
                  </a:cubicBezTo>
                  <a:cubicBezTo>
                    <a:pt x="4255" y="2557"/>
                    <a:pt x="4492" y="2526"/>
                    <a:pt x="4678" y="2433"/>
                  </a:cubicBezTo>
                  <a:cubicBezTo>
                    <a:pt x="4856" y="2338"/>
                    <a:pt x="4833" y="2028"/>
                    <a:pt x="4630" y="1993"/>
                  </a:cubicBezTo>
                  <a:cubicBezTo>
                    <a:pt x="4572" y="1983"/>
                    <a:pt x="4513" y="1979"/>
                    <a:pt x="4455" y="1979"/>
                  </a:cubicBezTo>
                  <a:cubicBezTo>
                    <a:pt x="4300" y="1979"/>
                    <a:pt x="4146" y="2005"/>
                    <a:pt x="3999" y="2005"/>
                  </a:cubicBezTo>
                  <a:cubicBezTo>
                    <a:pt x="3797" y="2005"/>
                    <a:pt x="3594" y="2005"/>
                    <a:pt x="3392" y="1969"/>
                  </a:cubicBezTo>
                  <a:cubicBezTo>
                    <a:pt x="2987" y="1921"/>
                    <a:pt x="2594" y="1802"/>
                    <a:pt x="2213" y="1624"/>
                  </a:cubicBezTo>
                  <a:cubicBezTo>
                    <a:pt x="1463" y="1278"/>
                    <a:pt x="808" y="731"/>
                    <a:pt x="308" y="64"/>
                  </a:cubicBezTo>
                  <a:cubicBezTo>
                    <a:pt x="271" y="19"/>
                    <a:pt x="224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2"/>
            <p:cNvSpPr/>
            <p:nvPr/>
          </p:nvSpPr>
          <p:spPr>
            <a:xfrm>
              <a:off x="4501850" y="1554525"/>
              <a:ext cx="512475" cy="757375"/>
            </a:xfrm>
            <a:custGeom>
              <a:avLst/>
              <a:gdLst/>
              <a:ahLst/>
              <a:cxnLst/>
              <a:rect l="l" t="t" r="r" b="b"/>
              <a:pathLst>
                <a:path w="20499" h="30295" extrusionOk="0">
                  <a:moveTo>
                    <a:pt x="18301" y="0"/>
                  </a:moveTo>
                  <a:cubicBezTo>
                    <a:pt x="18183" y="0"/>
                    <a:pt x="18067" y="97"/>
                    <a:pt x="18117" y="241"/>
                  </a:cubicBezTo>
                  <a:cubicBezTo>
                    <a:pt x="19260" y="3468"/>
                    <a:pt x="19070" y="6933"/>
                    <a:pt x="19153" y="10302"/>
                  </a:cubicBezTo>
                  <a:cubicBezTo>
                    <a:pt x="19236" y="13791"/>
                    <a:pt x="19927" y="17291"/>
                    <a:pt x="19475" y="20768"/>
                  </a:cubicBezTo>
                  <a:cubicBezTo>
                    <a:pt x="19272" y="22363"/>
                    <a:pt x="18832" y="23935"/>
                    <a:pt x="17986" y="25316"/>
                  </a:cubicBezTo>
                  <a:cubicBezTo>
                    <a:pt x="17284" y="26471"/>
                    <a:pt x="16307" y="27435"/>
                    <a:pt x="15188" y="28185"/>
                  </a:cubicBezTo>
                  <a:cubicBezTo>
                    <a:pt x="13571" y="29269"/>
                    <a:pt x="11646" y="29841"/>
                    <a:pt x="9718" y="29841"/>
                  </a:cubicBezTo>
                  <a:cubicBezTo>
                    <a:pt x="8936" y="29841"/>
                    <a:pt x="8153" y="29747"/>
                    <a:pt x="7390" y="29554"/>
                  </a:cubicBezTo>
                  <a:cubicBezTo>
                    <a:pt x="4711" y="28876"/>
                    <a:pt x="2341" y="27126"/>
                    <a:pt x="829" y="24816"/>
                  </a:cubicBezTo>
                  <a:cubicBezTo>
                    <a:pt x="651" y="24542"/>
                    <a:pt x="436" y="24268"/>
                    <a:pt x="246" y="23994"/>
                  </a:cubicBezTo>
                  <a:cubicBezTo>
                    <a:pt x="221" y="23961"/>
                    <a:pt x="180" y="23945"/>
                    <a:pt x="141" y="23945"/>
                  </a:cubicBezTo>
                  <a:cubicBezTo>
                    <a:pt x="69" y="23945"/>
                    <a:pt x="1" y="23997"/>
                    <a:pt x="32" y="24090"/>
                  </a:cubicBezTo>
                  <a:lnTo>
                    <a:pt x="32" y="24078"/>
                  </a:lnTo>
                  <a:cubicBezTo>
                    <a:pt x="508" y="25399"/>
                    <a:pt x="1484" y="26530"/>
                    <a:pt x="2520" y="27459"/>
                  </a:cubicBezTo>
                  <a:cubicBezTo>
                    <a:pt x="3592" y="28400"/>
                    <a:pt x="4818" y="29150"/>
                    <a:pt x="6151" y="29650"/>
                  </a:cubicBezTo>
                  <a:cubicBezTo>
                    <a:pt x="7306" y="30083"/>
                    <a:pt x="8513" y="30295"/>
                    <a:pt x="9719" y="30295"/>
                  </a:cubicBezTo>
                  <a:cubicBezTo>
                    <a:pt x="11300" y="30295"/>
                    <a:pt x="12879" y="29930"/>
                    <a:pt x="14331" y="29221"/>
                  </a:cubicBezTo>
                  <a:cubicBezTo>
                    <a:pt x="15593" y="28602"/>
                    <a:pt x="16736" y="27745"/>
                    <a:pt x="17629" y="26649"/>
                  </a:cubicBezTo>
                  <a:cubicBezTo>
                    <a:pt x="18629" y="25447"/>
                    <a:pt x="19284" y="24006"/>
                    <a:pt x="19653" y="22482"/>
                  </a:cubicBezTo>
                  <a:cubicBezTo>
                    <a:pt x="20498" y="18982"/>
                    <a:pt x="19832" y="15350"/>
                    <a:pt x="19629" y="11814"/>
                  </a:cubicBezTo>
                  <a:cubicBezTo>
                    <a:pt x="19427" y="8338"/>
                    <a:pt x="19772" y="4754"/>
                    <a:pt x="18879" y="1349"/>
                  </a:cubicBezTo>
                  <a:cubicBezTo>
                    <a:pt x="18760" y="944"/>
                    <a:pt x="18641" y="539"/>
                    <a:pt x="18486" y="134"/>
                  </a:cubicBezTo>
                  <a:cubicBezTo>
                    <a:pt x="18454" y="41"/>
                    <a:pt x="18377" y="0"/>
                    <a:pt x="18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4588725" y="1776275"/>
              <a:ext cx="185875" cy="49950"/>
            </a:xfrm>
            <a:custGeom>
              <a:avLst/>
              <a:gdLst/>
              <a:ahLst/>
              <a:cxnLst/>
              <a:rect l="l" t="t" r="r" b="b"/>
              <a:pathLst>
                <a:path w="7435" h="1998" extrusionOk="0">
                  <a:moveTo>
                    <a:pt x="4089" y="0"/>
                  </a:moveTo>
                  <a:cubicBezTo>
                    <a:pt x="3837" y="0"/>
                    <a:pt x="3583" y="17"/>
                    <a:pt x="3331" y="51"/>
                  </a:cubicBezTo>
                  <a:cubicBezTo>
                    <a:pt x="2700" y="134"/>
                    <a:pt x="2105" y="313"/>
                    <a:pt x="1533" y="587"/>
                  </a:cubicBezTo>
                  <a:cubicBezTo>
                    <a:pt x="1248" y="730"/>
                    <a:pt x="986" y="884"/>
                    <a:pt x="736" y="1075"/>
                  </a:cubicBezTo>
                  <a:cubicBezTo>
                    <a:pt x="605" y="1182"/>
                    <a:pt x="474" y="1289"/>
                    <a:pt x="355" y="1396"/>
                  </a:cubicBezTo>
                  <a:cubicBezTo>
                    <a:pt x="248" y="1515"/>
                    <a:pt x="164" y="1646"/>
                    <a:pt x="69" y="1777"/>
                  </a:cubicBezTo>
                  <a:cubicBezTo>
                    <a:pt x="0" y="1876"/>
                    <a:pt x="101" y="1998"/>
                    <a:pt x="206" y="1998"/>
                  </a:cubicBezTo>
                  <a:cubicBezTo>
                    <a:pt x="228" y="1998"/>
                    <a:pt x="250" y="1992"/>
                    <a:pt x="271" y="1980"/>
                  </a:cubicBezTo>
                  <a:cubicBezTo>
                    <a:pt x="510" y="1813"/>
                    <a:pt x="760" y="1682"/>
                    <a:pt x="998" y="1527"/>
                  </a:cubicBezTo>
                  <a:cubicBezTo>
                    <a:pt x="1236" y="1373"/>
                    <a:pt x="1498" y="1230"/>
                    <a:pt x="1760" y="1111"/>
                  </a:cubicBezTo>
                  <a:cubicBezTo>
                    <a:pt x="2272" y="861"/>
                    <a:pt x="2831" y="694"/>
                    <a:pt x="3403" y="622"/>
                  </a:cubicBezTo>
                  <a:cubicBezTo>
                    <a:pt x="3610" y="598"/>
                    <a:pt x="3818" y="585"/>
                    <a:pt x="4026" y="585"/>
                  </a:cubicBezTo>
                  <a:cubicBezTo>
                    <a:pt x="5014" y="585"/>
                    <a:pt x="5998" y="861"/>
                    <a:pt x="6844" y="1373"/>
                  </a:cubicBezTo>
                  <a:cubicBezTo>
                    <a:pt x="6896" y="1404"/>
                    <a:pt x="6948" y="1418"/>
                    <a:pt x="6997" y="1418"/>
                  </a:cubicBezTo>
                  <a:cubicBezTo>
                    <a:pt x="7259" y="1418"/>
                    <a:pt x="7434" y="1021"/>
                    <a:pt x="7153" y="861"/>
                  </a:cubicBezTo>
                  <a:cubicBezTo>
                    <a:pt x="6228" y="302"/>
                    <a:pt x="5163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4594375" y="1714325"/>
              <a:ext cx="135800" cy="40950"/>
            </a:xfrm>
            <a:custGeom>
              <a:avLst/>
              <a:gdLst/>
              <a:ahLst/>
              <a:cxnLst/>
              <a:rect l="l" t="t" r="r" b="b"/>
              <a:pathLst>
                <a:path w="5432" h="1638" extrusionOk="0">
                  <a:moveTo>
                    <a:pt x="3928" y="1"/>
                  </a:moveTo>
                  <a:cubicBezTo>
                    <a:pt x="3412" y="1"/>
                    <a:pt x="2892" y="70"/>
                    <a:pt x="2403" y="183"/>
                  </a:cubicBezTo>
                  <a:cubicBezTo>
                    <a:pt x="1974" y="291"/>
                    <a:pt x="1546" y="433"/>
                    <a:pt x="1153" y="636"/>
                  </a:cubicBezTo>
                  <a:cubicBezTo>
                    <a:pt x="950" y="731"/>
                    <a:pt x="760" y="850"/>
                    <a:pt x="581" y="981"/>
                  </a:cubicBezTo>
                  <a:cubicBezTo>
                    <a:pt x="391" y="1112"/>
                    <a:pt x="248" y="1279"/>
                    <a:pt x="81" y="1446"/>
                  </a:cubicBezTo>
                  <a:cubicBezTo>
                    <a:pt x="1" y="1516"/>
                    <a:pt x="73" y="1637"/>
                    <a:pt x="162" y="1637"/>
                  </a:cubicBezTo>
                  <a:cubicBezTo>
                    <a:pt x="179" y="1637"/>
                    <a:pt x="195" y="1633"/>
                    <a:pt x="212" y="1624"/>
                  </a:cubicBezTo>
                  <a:lnTo>
                    <a:pt x="212" y="1612"/>
                  </a:lnTo>
                  <a:cubicBezTo>
                    <a:pt x="569" y="1410"/>
                    <a:pt x="962" y="1243"/>
                    <a:pt x="1331" y="1088"/>
                  </a:cubicBezTo>
                  <a:cubicBezTo>
                    <a:pt x="1712" y="922"/>
                    <a:pt x="2105" y="791"/>
                    <a:pt x="2510" y="695"/>
                  </a:cubicBezTo>
                  <a:cubicBezTo>
                    <a:pt x="2913" y="602"/>
                    <a:pt x="3311" y="563"/>
                    <a:pt x="3708" y="563"/>
                  </a:cubicBezTo>
                  <a:cubicBezTo>
                    <a:pt x="4120" y="563"/>
                    <a:pt x="4532" y="605"/>
                    <a:pt x="4951" y="672"/>
                  </a:cubicBezTo>
                  <a:cubicBezTo>
                    <a:pt x="4970" y="675"/>
                    <a:pt x="4989" y="677"/>
                    <a:pt x="5007" y="677"/>
                  </a:cubicBezTo>
                  <a:cubicBezTo>
                    <a:pt x="5312" y="677"/>
                    <a:pt x="5432" y="226"/>
                    <a:pt x="5106" y="136"/>
                  </a:cubicBezTo>
                  <a:cubicBezTo>
                    <a:pt x="4726" y="42"/>
                    <a:pt x="4328" y="1"/>
                    <a:pt x="3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4882300" y="1776575"/>
              <a:ext cx="100225" cy="22775"/>
            </a:xfrm>
            <a:custGeom>
              <a:avLst/>
              <a:gdLst/>
              <a:ahLst/>
              <a:cxnLst/>
              <a:rect l="l" t="t" r="r" b="b"/>
              <a:pathLst>
                <a:path w="4009" h="911" extrusionOk="0">
                  <a:moveTo>
                    <a:pt x="2049" y="0"/>
                  </a:moveTo>
                  <a:cubicBezTo>
                    <a:pt x="1995" y="0"/>
                    <a:pt x="1941" y="1"/>
                    <a:pt x="1887" y="3"/>
                  </a:cubicBezTo>
                  <a:cubicBezTo>
                    <a:pt x="1566" y="15"/>
                    <a:pt x="1244" y="75"/>
                    <a:pt x="935" y="170"/>
                  </a:cubicBezTo>
                  <a:cubicBezTo>
                    <a:pt x="637" y="265"/>
                    <a:pt x="292" y="408"/>
                    <a:pt x="77" y="658"/>
                  </a:cubicBezTo>
                  <a:cubicBezTo>
                    <a:pt x="0" y="746"/>
                    <a:pt x="66" y="875"/>
                    <a:pt x="180" y="875"/>
                  </a:cubicBezTo>
                  <a:cubicBezTo>
                    <a:pt x="189" y="875"/>
                    <a:pt x="199" y="874"/>
                    <a:pt x="208" y="872"/>
                  </a:cubicBezTo>
                  <a:cubicBezTo>
                    <a:pt x="494" y="813"/>
                    <a:pt x="768" y="682"/>
                    <a:pt x="1054" y="610"/>
                  </a:cubicBezTo>
                  <a:cubicBezTo>
                    <a:pt x="1340" y="539"/>
                    <a:pt x="1625" y="503"/>
                    <a:pt x="1911" y="503"/>
                  </a:cubicBezTo>
                  <a:cubicBezTo>
                    <a:pt x="1949" y="502"/>
                    <a:pt x="1988" y="501"/>
                    <a:pt x="2025" y="501"/>
                  </a:cubicBezTo>
                  <a:cubicBezTo>
                    <a:pt x="2280" y="501"/>
                    <a:pt x="2519" y="535"/>
                    <a:pt x="2768" y="587"/>
                  </a:cubicBezTo>
                  <a:cubicBezTo>
                    <a:pt x="2911" y="622"/>
                    <a:pt x="3054" y="670"/>
                    <a:pt x="3197" y="718"/>
                  </a:cubicBezTo>
                  <a:cubicBezTo>
                    <a:pt x="3340" y="777"/>
                    <a:pt x="3471" y="861"/>
                    <a:pt x="3614" y="896"/>
                  </a:cubicBezTo>
                  <a:cubicBezTo>
                    <a:pt x="3644" y="906"/>
                    <a:pt x="3673" y="911"/>
                    <a:pt x="3700" y="911"/>
                  </a:cubicBezTo>
                  <a:cubicBezTo>
                    <a:pt x="3932" y="911"/>
                    <a:pt x="4008" y="571"/>
                    <a:pt x="3816" y="432"/>
                  </a:cubicBezTo>
                  <a:cubicBezTo>
                    <a:pt x="3566" y="241"/>
                    <a:pt x="3185" y="146"/>
                    <a:pt x="2875" y="87"/>
                  </a:cubicBezTo>
                  <a:cubicBezTo>
                    <a:pt x="2606" y="27"/>
                    <a:pt x="2328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4892250" y="1704625"/>
              <a:ext cx="82875" cy="35075"/>
            </a:xfrm>
            <a:custGeom>
              <a:avLst/>
              <a:gdLst/>
              <a:ahLst/>
              <a:cxnLst/>
              <a:rect l="l" t="t" r="r" b="b"/>
              <a:pathLst>
                <a:path w="3315" h="1403" extrusionOk="0">
                  <a:moveTo>
                    <a:pt x="816" y="1"/>
                  </a:moveTo>
                  <a:cubicBezTo>
                    <a:pt x="558" y="1"/>
                    <a:pt x="306" y="44"/>
                    <a:pt x="84" y="155"/>
                  </a:cubicBezTo>
                  <a:cubicBezTo>
                    <a:pt x="1" y="190"/>
                    <a:pt x="13" y="333"/>
                    <a:pt x="108" y="357"/>
                  </a:cubicBezTo>
                  <a:cubicBezTo>
                    <a:pt x="358" y="405"/>
                    <a:pt x="620" y="417"/>
                    <a:pt x="882" y="440"/>
                  </a:cubicBezTo>
                  <a:cubicBezTo>
                    <a:pt x="1144" y="464"/>
                    <a:pt x="1394" y="524"/>
                    <a:pt x="1644" y="607"/>
                  </a:cubicBezTo>
                  <a:cubicBezTo>
                    <a:pt x="1882" y="691"/>
                    <a:pt x="2108" y="798"/>
                    <a:pt x="2323" y="929"/>
                  </a:cubicBezTo>
                  <a:cubicBezTo>
                    <a:pt x="2442" y="988"/>
                    <a:pt x="2549" y="1072"/>
                    <a:pt x="2656" y="1143"/>
                  </a:cubicBezTo>
                  <a:cubicBezTo>
                    <a:pt x="2763" y="1238"/>
                    <a:pt x="2858" y="1333"/>
                    <a:pt x="3001" y="1393"/>
                  </a:cubicBezTo>
                  <a:cubicBezTo>
                    <a:pt x="3024" y="1400"/>
                    <a:pt x="3045" y="1403"/>
                    <a:pt x="3066" y="1403"/>
                  </a:cubicBezTo>
                  <a:cubicBezTo>
                    <a:pt x="3228" y="1403"/>
                    <a:pt x="3315" y="1208"/>
                    <a:pt x="3251" y="1060"/>
                  </a:cubicBezTo>
                  <a:cubicBezTo>
                    <a:pt x="3204" y="929"/>
                    <a:pt x="3061" y="845"/>
                    <a:pt x="2954" y="750"/>
                  </a:cubicBezTo>
                  <a:cubicBezTo>
                    <a:pt x="2835" y="667"/>
                    <a:pt x="2704" y="571"/>
                    <a:pt x="2573" y="500"/>
                  </a:cubicBezTo>
                  <a:cubicBezTo>
                    <a:pt x="2323" y="357"/>
                    <a:pt x="2049" y="238"/>
                    <a:pt x="1763" y="155"/>
                  </a:cubicBezTo>
                  <a:cubicBezTo>
                    <a:pt x="1471" y="69"/>
                    <a:pt x="1139" y="1"/>
                    <a:pt x="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4684200" y="1782900"/>
              <a:ext cx="62825" cy="62525"/>
            </a:xfrm>
            <a:custGeom>
              <a:avLst/>
              <a:gdLst/>
              <a:ahLst/>
              <a:cxnLst/>
              <a:rect l="l" t="t" r="r" b="b"/>
              <a:pathLst>
                <a:path w="2513" h="2501" extrusionOk="0">
                  <a:moveTo>
                    <a:pt x="1263" y="0"/>
                  </a:moveTo>
                  <a:cubicBezTo>
                    <a:pt x="572" y="0"/>
                    <a:pt x="0" y="560"/>
                    <a:pt x="0" y="1250"/>
                  </a:cubicBezTo>
                  <a:cubicBezTo>
                    <a:pt x="0" y="1941"/>
                    <a:pt x="572" y="2501"/>
                    <a:pt x="1263" y="2501"/>
                  </a:cubicBezTo>
                  <a:cubicBezTo>
                    <a:pt x="1953" y="2501"/>
                    <a:pt x="2513" y="1941"/>
                    <a:pt x="2513" y="1250"/>
                  </a:cubicBezTo>
                  <a:cubicBezTo>
                    <a:pt x="2513" y="560"/>
                    <a:pt x="1953" y="0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4920250" y="1782900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501"/>
                    <a:pt x="1250" y="2501"/>
                  </a:cubicBezTo>
                  <a:cubicBezTo>
                    <a:pt x="1941" y="2501"/>
                    <a:pt x="2500" y="1941"/>
                    <a:pt x="2500" y="1250"/>
                  </a:cubicBezTo>
                  <a:cubicBezTo>
                    <a:pt x="2500" y="560"/>
                    <a:pt x="1941" y="0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4519300" y="1882300"/>
              <a:ext cx="159575" cy="159575"/>
            </a:xfrm>
            <a:custGeom>
              <a:avLst/>
              <a:gdLst/>
              <a:ahLst/>
              <a:cxnLst/>
              <a:rect l="l" t="t" r="r" b="b"/>
              <a:pathLst>
                <a:path w="6383" h="6383" extrusionOk="0">
                  <a:moveTo>
                    <a:pt x="3191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54"/>
                    <a:pt x="1429" y="6383"/>
                    <a:pt x="3191" y="6383"/>
                  </a:cubicBezTo>
                  <a:cubicBezTo>
                    <a:pt x="4953" y="6383"/>
                    <a:pt x="6382" y="4954"/>
                    <a:pt x="6382" y="3192"/>
                  </a:cubicBezTo>
                  <a:cubicBezTo>
                    <a:pt x="6382" y="1430"/>
                    <a:pt x="4953" y="1"/>
                    <a:pt x="3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4305950" y="2044050"/>
              <a:ext cx="111875" cy="320675"/>
            </a:xfrm>
            <a:custGeom>
              <a:avLst/>
              <a:gdLst/>
              <a:ahLst/>
              <a:cxnLst/>
              <a:rect l="l" t="t" r="r" b="b"/>
              <a:pathLst>
                <a:path w="4475" h="12827" extrusionOk="0">
                  <a:moveTo>
                    <a:pt x="4329" y="0"/>
                  </a:moveTo>
                  <a:cubicBezTo>
                    <a:pt x="4274" y="0"/>
                    <a:pt x="4223" y="29"/>
                    <a:pt x="4212" y="91"/>
                  </a:cubicBezTo>
                  <a:lnTo>
                    <a:pt x="4224" y="91"/>
                  </a:lnTo>
                  <a:cubicBezTo>
                    <a:pt x="4177" y="318"/>
                    <a:pt x="4105" y="532"/>
                    <a:pt x="4070" y="758"/>
                  </a:cubicBezTo>
                  <a:cubicBezTo>
                    <a:pt x="4034" y="1020"/>
                    <a:pt x="3998" y="1270"/>
                    <a:pt x="3962" y="1532"/>
                  </a:cubicBezTo>
                  <a:cubicBezTo>
                    <a:pt x="3891" y="1984"/>
                    <a:pt x="3831" y="2437"/>
                    <a:pt x="3772" y="2889"/>
                  </a:cubicBezTo>
                  <a:lnTo>
                    <a:pt x="3415" y="5735"/>
                  </a:lnTo>
                  <a:cubicBezTo>
                    <a:pt x="3296" y="6687"/>
                    <a:pt x="3200" y="7640"/>
                    <a:pt x="3069" y="8592"/>
                  </a:cubicBezTo>
                  <a:cubicBezTo>
                    <a:pt x="2962" y="9414"/>
                    <a:pt x="2748" y="10235"/>
                    <a:pt x="2188" y="10878"/>
                  </a:cubicBezTo>
                  <a:cubicBezTo>
                    <a:pt x="1617" y="11533"/>
                    <a:pt x="867" y="11986"/>
                    <a:pt x="164" y="12486"/>
                  </a:cubicBezTo>
                  <a:cubicBezTo>
                    <a:pt x="0" y="12599"/>
                    <a:pt x="101" y="12826"/>
                    <a:pt x="269" y="12826"/>
                  </a:cubicBezTo>
                  <a:cubicBezTo>
                    <a:pt x="296" y="12826"/>
                    <a:pt x="325" y="12820"/>
                    <a:pt x="355" y="12807"/>
                  </a:cubicBezTo>
                  <a:cubicBezTo>
                    <a:pt x="1057" y="12450"/>
                    <a:pt x="1748" y="12033"/>
                    <a:pt x="2307" y="11474"/>
                  </a:cubicBezTo>
                  <a:cubicBezTo>
                    <a:pt x="2903" y="10878"/>
                    <a:pt x="3260" y="10128"/>
                    <a:pt x="3427" y="9307"/>
                  </a:cubicBezTo>
                  <a:cubicBezTo>
                    <a:pt x="3593" y="8366"/>
                    <a:pt x="3677" y="7414"/>
                    <a:pt x="3796" y="6461"/>
                  </a:cubicBezTo>
                  <a:cubicBezTo>
                    <a:pt x="3915" y="5473"/>
                    <a:pt x="4034" y="4485"/>
                    <a:pt x="4153" y="3485"/>
                  </a:cubicBezTo>
                  <a:cubicBezTo>
                    <a:pt x="4224" y="2937"/>
                    <a:pt x="4296" y="2401"/>
                    <a:pt x="4343" y="1853"/>
                  </a:cubicBezTo>
                  <a:cubicBezTo>
                    <a:pt x="4379" y="1568"/>
                    <a:pt x="4403" y="1270"/>
                    <a:pt x="4439" y="984"/>
                  </a:cubicBezTo>
                  <a:cubicBezTo>
                    <a:pt x="4462" y="699"/>
                    <a:pt x="4451" y="413"/>
                    <a:pt x="4474" y="127"/>
                  </a:cubicBezTo>
                  <a:cubicBezTo>
                    <a:pt x="4474" y="47"/>
                    <a:pt x="4399" y="0"/>
                    <a:pt x="4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4831550" y="2288275"/>
              <a:ext cx="79600" cy="76775"/>
            </a:xfrm>
            <a:custGeom>
              <a:avLst/>
              <a:gdLst/>
              <a:ahLst/>
              <a:cxnLst/>
              <a:rect l="l" t="t" r="r" b="b"/>
              <a:pathLst>
                <a:path w="3184" h="3071" extrusionOk="0">
                  <a:moveTo>
                    <a:pt x="206" y="1"/>
                  </a:moveTo>
                  <a:cubicBezTo>
                    <a:pt x="158" y="1"/>
                    <a:pt x="113" y="27"/>
                    <a:pt x="107" y="85"/>
                  </a:cubicBezTo>
                  <a:cubicBezTo>
                    <a:pt x="0" y="764"/>
                    <a:pt x="429" y="1419"/>
                    <a:pt x="893" y="1871"/>
                  </a:cubicBezTo>
                  <a:cubicBezTo>
                    <a:pt x="1429" y="2395"/>
                    <a:pt x="2107" y="2729"/>
                    <a:pt x="2774" y="3050"/>
                  </a:cubicBezTo>
                  <a:cubicBezTo>
                    <a:pt x="2805" y="3064"/>
                    <a:pt x="2836" y="3070"/>
                    <a:pt x="2865" y="3070"/>
                  </a:cubicBezTo>
                  <a:cubicBezTo>
                    <a:pt x="3058" y="3070"/>
                    <a:pt x="3183" y="2796"/>
                    <a:pt x="2977" y="2693"/>
                  </a:cubicBezTo>
                  <a:cubicBezTo>
                    <a:pt x="2381" y="2383"/>
                    <a:pt x="1762" y="2098"/>
                    <a:pt x="1250" y="1633"/>
                  </a:cubicBezTo>
                  <a:cubicBezTo>
                    <a:pt x="1024" y="1431"/>
                    <a:pt x="833" y="1205"/>
                    <a:pt x="679" y="931"/>
                  </a:cubicBezTo>
                  <a:cubicBezTo>
                    <a:pt x="524" y="657"/>
                    <a:pt x="417" y="383"/>
                    <a:pt x="322" y="85"/>
                  </a:cubicBezTo>
                  <a:cubicBezTo>
                    <a:pt x="309" y="30"/>
                    <a:pt x="256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4229375" y="2387825"/>
              <a:ext cx="86150" cy="66575"/>
            </a:xfrm>
            <a:custGeom>
              <a:avLst/>
              <a:gdLst/>
              <a:ahLst/>
              <a:cxnLst/>
              <a:rect l="l" t="t" r="r" b="b"/>
              <a:pathLst>
                <a:path w="3446" h="2663" extrusionOk="0">
                  <a:moveTo>
                    <a:pt x="3252" y="0"/>
                  </a:moveTo>
                  <a:cubicBezTo>
                    <a:pt x="3229" y="0"/>
                    <a:pt x="3204" y="6"/>
                    <a:pt x="3180" y="21"/>
                  </a:cubicBezTo>
                  <a:lnTo>
                    <a:pt x="3180" y="9"/>
                  </a:lnTo>
                  <a:cubicBezTo>
                    <a:pt x="2620" y="354"/>
                    <a:pt x="2120" y="771"/>
                    <a:pt x="1596" y="1164"/>
                  </a:cubicBezTo>
                  <a:cubicBezTo>
                    <a:pt x="1346" y="1354"/>
                    <a:pt x="1096" y="1556"/>
                    <a:pt x="846" y="1747"/>
                  </a:cubicBezTo>
                  <a:cubicBezTo>
                    <a:pt x="715" y="1854"/>
                    <a:pt x="584" y="1961"/>
                    <a:pt x="441" y="2057"/>
                  </a:cubicBezTo>
                  <a:cubicBezTo>
                    <a:pt x="310" y="2152"/>
                    <a:pt x="179" y="2247"/>
                    <a:pt x="84" y="2378"/>
                  </a:cubicBezTo>
                  <a:cubicBezTo>
                    <a:pt x="0" y="2483"/>
                    <a:pt x="110" y="2662"/>
                    <a:pt x="236" y="2662"/>
                  </a:cubicBezTo>
                  <a:cubicBezTo>
                    <a:pt x="253" y="2662"/>
                    <a:pt x="270" y="2659"/>
                    <a:pt x="286" y="2652"/>
                  </a:cubicBezTo>
                  <a:cubicBezTo>
                    <a:pt x="572" y="2533"/>
                    <a:pt x="822" y="2271"/>
                    <a:pt x="1072" y="2080"/>
                  </a:cubicBezTo>
                  <a:cubicBezTo>
                    <a:pt x="1322" y="1890"/>
                    <a:pt x="1584" y="1687"/>
                    <a:pt x="1846" y="1485"/>
                  </a:cubicBezTo>
                  <a:cubicBezTo>
                    <a:pt x="2358" y="1080"/>
                    <a:pt x="2882" y="687"/>
                    <a:pt x="3346" y="235"/>
                  </a:cubicBezTo>
                  <a:cubicBezTo>
                    <a:pt x="3445" y="146"/>
                    <a:pt x="3364" y="0"/>
                    <a:pt x="3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4281050" y="2436375"/>
              <a:ext cx="95250" cy="106925"/>
            </a:xfrm>
            <a:custGeom>
              <a:avLst/>
              <a:gdLst/>
              <a:ahLst/>
              <a:cxnLst/>
              <a:rect l="l" t="t" r="r" b="b"/>
              <a:pathLst>
                <a:path w="3810" h="4277" extrusionOk="0">
                  <a:moveTo>
                    <a:pt x="3596" y="1"/>
                  </a:moveTo>
                  <a:cubicBezTo>
                    <a:pt x="3562" y="1"/>
                    <a:pt x="3526" y="13"/>
                    <a:pt x="3494" y="43"/>
                  </a:cubicBezTo>
                  <a:cubicBezTo>
                    <a:pt x="3184" y="341"/>
                    <a:pt x="2875" y="626"/>
                    <a:pt x="2577" y="936"/>
                  </a:cubicBezTo>
                  <a:cubicBezTo>
                    <a:pt x="2268" y="1258"/>
                    <a:pt x="1982" y="1579"/>
                    <a:pt x="1696" y="1912"/>
                  </a:cubicBezTo>
                  <a:cubicBezTo>
                    <a:pt x="1410" y="2246"/>
                    <a:pt x="1136" y="2567"/>
                    <a:pt x="875" y="2901"/>
                  </a:cubicBezTo>
                  <a:cubicBezTo>
                    <a:pt x="601" y="3234"/>
                    <a:pt x="279" y="3567"/>
                    <a:pt x="89" y="3948"/>
                  </a:cubicBezTo>
                  <a:cubicBezTo>
                    <a:pt x="1" y="4116"/>
                    <a:pt x="128" y="4277"/>
                    <a:pt x="277" y="4277"/>
                  </a:cubicBezTo>
                  <a:cubicBezTo>
                    <a:pt x="329" y="4277"/>
                    <a:pt x="384" y="4257"/>
                    <a:pt x="434" y="4210"/>
                  </a:cubicBezTo>
                  <a:cubicBezTo>
                    <a:pt x="744" y="3925"/>
                    <a:pt x="970" y="3544"/>
                    <a:pt x="1232" y="3222"/>
                  </a:cubicBezTo>
                  <a:cubicBezTo>
                    <a:pt x="1506" y="2889"/>
                    <a:pt x="1779" y="2555"/>
                    <a:pt x="2053" y="2234"/>
                  </a:cubicBezTo>
                  <a:cubicBezTo>
                    <a:pt x="2327" y="1912"/>
                    <a:pt x="2601" y="1591"/>
                    <a:pt x="2863" y="1281"/>
                  </a:cubicBezTo>
                  <a:cubicBezTo>
                    <a:pt x="3149" y="948"/>
                    <a:pt x="3422" y="591"/>
                    <a:pt x="3708" y="257"/>
                  </a:cubicBezTo>
                  <a:cubicBezTo>
                    <a:pt x="3810" y="147"/>
                    <a:pt x="3711" y="1"/>
                    <a:pt x="3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4393700" y="2477525"/>
              <a:ext cx="49125" cy="70700"/>
            </a:xfrm>
            <a:custGeom>
              <a:avLst/>
              <a:gdLst/>
              <a:ahLst/>
              <a:cxnLst/>
              <a:rect l="l" t="t" r="r" b="b"/>
              <a:pathLst>
                <a:path w="1965" h="2828" extrusionOk="0">
                  <a:moveTo>
                    <a:pt x="1814" y="0"/>
                  </a:moveTo>
                  <a:cubicBezTo>
                    <a:pt x="1776" y="0"/>
                    <a:pt x="1739" y="16"/>
                    <a:pt x="1714" y="52"/>
                  </a:cubicBezTo>
                  <a:cubicBezTo>
                    <a:pt x="1453" y="457"/>
                    <a:pt x="1191" y="862"/>
                    <a:pt x="929" y="1266"/>
                  </a:cubicBezTo>
                  <a:cubicBezTo>
                    <a:pt x="667" y="1671"/>
                    <a:pt x="357" y="2052"/>
                    <a:pt x="107" y="2469"/>
                  </a:cubicBezTo>
                  <a:cubicBezTo>
                    <a:pt x="0" y="2638"/>
                    <a:pt x="160" y="2827"/>
                    <a:pt x="327" y="2827"/>
                  </a:cubicBezTo>
                  <a:cubicBezTo>
                    <a:pt x="383" y="2827"/>
                    <a:pt x="440" y="2806"/>
                    <a:pt x="488" y="2755"/>
                  </a:cubicBezTo>
                  <a:cubicBezTo>
                    <a:pt x="821" y="2386"/>
                    <a:pt x="1083" y="1945"/>
                    <a:pt x="1333" y="1505"/>
                  </a:cubicBezTo>
                  <a:cubicBezTo>
                    <a:pt x="1583" y="1076"/>
                    <a:pt x="1786" y="624"/>
                    <a:pt x="1941" y="147"/>
                  </a:cubicBezTo>
                  <a:cubicBezTo>
                    <a:pt x="1964" y="61"/>
                    <a:pt x="1889" y="0"/>
                    <a:pt x="1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4519900" y="2502850"/>
              <a:ext cx="13400" cy="129300"/>
            </a:xfrm>
            <a:custGeom>
              <a:avLst/>
              <a:gdLst/>
              <a:ahLst/>
              <a:cxnLst/>
              <a:rect l="l" t="t" r="r" b="b"/>
              <a:pathLst>
                <a:path w="536" h="5172" extrusionOk="0">
                  <a:moveTo>
                    <a:pt x="329" y="0"/>
                  </a:moveTo>
                  <a:cubicBezTo>
                    <a:pt x="259" y="0"/>
                    <a:pt x="191" y="45"/>
                    <a:pt x="191" y="134"/>
                  </a:cubicBezTo>
                  <a:cubicBezTo>
                    <a:pt x="167" y="944"/>
                    <a:pt x="143" y="1754"/>
                    <a:pt x="119" y="2563"/>
                  </a:cubicBezTo>
                  <a:cubicBezTo>
                    <a:pt x="84" y="3361"/>
                    <a:pt x="0" y="4171"/>
                    <a:pt x="12" y="4980"/>
                  </a:cubicBezTo>
                  <a:cubicBezTo>
                    <a:pt x="19" y="5100"/>
                    <a:pt x="134" y="5172"/>
                    <a:pt x="238" y="5172"/>
                  </a:cubicBezTo>
                  <a:cubicBezTo>
                    <a:pt x="319" y="5172"/>
                    <a:pt x="395" y="5127"/>
                    <a:pt x="405" y="5028"/>
                  </a:cubicBezTo>
                  <a:cubicBezTo>
                    <a:pt x="524" y="4230"/>
                    <a:pt x="512" y="3409"/>
                    <a:pt x="524" y="2599"/>
                  </a:cubicBezTo>
                  <a:cubicBezTo>
                    <a:pt x="536" y="1777"/>
                    <a:pt x="512" y="956"/>
                    <a:pt x="476" y="134"/>
                  </a:cubicBezTo>
                  <a:cubicBezTo>
                    <a:pt x="470" y="45"/>
                    <a:pt x="399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4615750" y="2513750"/>
              <a:ext cx="16375" cy="64325"/>
            </a:xfrm>
            <a:custGeom>
              <a:avLst/>
              <a:gdLst/>
              <a:ahLst/>
              <a:cxnLst/>
              <a:rect l="l" t="t" r="r" b="b"/>
              <a:pathLst>
                <a:path w="655" h="2573" extrusionOk="0">
                  <a:moveTo>
                    <a:pt x="145" y="0"/>
                  </a:moveTo>
                  <a:cubicBezTo>
                    <a:pt x="75" y="0"/>
                    <a:pt x="0" y="47"/>
                    <a:pt x="0" y="127"/>
                  </a:cubicBezTo>
                  <a:lnTo>
                    <a:pt x="12" y="127"/>
                  </a:lnTo>
                  <a:cubicBezTo>
                    <a:pt x="24" y="520"/>
                    <a:pt x="12" y="913"/>
                    <a:pt x="36" y="1306"/>
                  </a:cubicBezTo>
                  <a:cubicBezTo>
                    <a:pt x="48" y="1496"/>
                    <a:pt x="60" y="1687"/>
                    <a:pt x="83" y="1877"/>
                  </a:cubicBezTo>
                  <a:cubicBezTo>
                    <a:pt x="83" y="1973"/>
                    <a:pt x="95" y="2080"/>
                    <a:pt x="107" y="2187"/>
                  </a:cubicBezTo>
                  <a:cubicBezTo>
                    <a:pt x="119" y="2306"/>
                    <a:pt x="131" y="2413"/>
                    <a:pt x="214" y="2508"/>
                  </a:cubicBezTo>
                  <a:cubicBezTo>
                    <a:pt x="249" y="2553"/>
                    <a:pt x="305" y="2573"/>
                    <a:pt x="362" y="2573"/>
                  </a:cubicBezTo>
                  <a:cubicBezTo>
                    <a:pt x="442" y="2573"/>
                    <a:pt x="525" y="2535"/>
                    <a:pt x="560" y="2473"/>
                  </a:cubicBezTo>
                  <a:cubicBezTo>
                    <a:pt x="655" y="2282"/>
                    <a:pt x="572" y="2032"/>
                    <a:pt x="548" y="1830"/>
                  </a:cubicBezTo>
                  <a:cubicBezTo>
                    <a:pt x="524" y="1639"/>
                    <a:pt x="500" y="1437"/>
                    <a:pt x="464" y="1246"/>
                  </a:cubicBezTo>
                  <a:cubicBezTo>
                    <a:pt x="417" y="865"/>
                    <a:pt x="321" y="484"/>
                    <a:pt x="262" y="91"/>
                  </a:cubicBezTo>
                  <a:cubicBezTo>
                    <a:pt x="252" y="29"/>
                    <a:pt x="200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4721700" y="2487050"/>
              <a:ext cx="32475" cy="129075"/>
            </a:xfrm>
            <a:custGeom>
              <a:avLst/>
              <a:gdLst/>
              <a:ahLst/>
              <a:cxnLst/>
              <a:rect l="l" t="t" r="r" b="b"/>
              <a:pathLst>
                <a:path w="1299" h="5163" extrusionOk="0">
                  <a:moveTo>
                    <a:pt x="135" y="1"/>
                  </a:moveTo>
                  <a:cubicBezTo>
                    <a:pt x="69" y="1"/>
                    <a:pt x="6" y="46"/>
                    <a:pt x="13" y="135"/>
                  </a:cubicBezTo>
                  <a:lnTo>
                    <a:pt x="1" y="135"/>
                  </a:lnTo>
                  <a:cubicBezTo>
                    <a:pt x="36" y="957"/>
                    <a:pt x="215" y="1790"/>
                    <a:pt x="358" y="2600"/>
                  </a:cubicBezTo>
                  <a:cubicBezTo>
                    <a:pt x="429" y="2993"/>
                    <a:pt x="513" y="3398"/>
                    <a:pt x="584" y="3803"/>
                  </a:cubicBezTo>
                  <a:cubicBezTo>
                    <a:pt x="620" y="4005"/>
                    <a:pt x="655" y="4195"/>
                    <a:pt x="691" y="4398"/>
                  </a:cubicBezTo>
                  <a:cubicBezTo>
                    <a:pt x="727" y="4624"/>
                    <a:pt x="739" y="4850"/>
                    <a:pt x="846" y="5053"/>
                  </a:cubicBezTo>
                  <a:cubicBezTo>
                    <a:pt x="889" y="5130"/>
                    <a:pt x="954" y="5163"/>
                    <a:pt x="1021" y="5163"/>
                  </a:cubicBezTo>
                  <a:cubicBezTo>
                    <a:pt x="1138" y="5163"/>
                    <a:pt x="1259" y="5063"/>
                    <a:pt x="1275" y="4934"/>
                  </a:cubicBezTo>
                  <a:cubicBezTo>
                    <a:pt x="1298" y="4743"/>
                    <a:pt x="1227" y="4541"/>
                    <a:pt x="1191" y="4350"/>
                  </a:cubicBezTo>
                  <a:cubicBezTo>
                    <a:pt x="1156" y="4148"/>
                    <a:pt x="1120" y="3957"/>
                    <a:pt x="1072" y="3755"/>
                  </a:cubicBezTo>
                  <a:cubicBezTo>
                    <a:pt x="1001" y="3338"/>
                    <a:pt x="917" y="2921"/>
                    <a:pt x="834" y="2517"/>
                  </a:cubicBezTo>
                  <a:cubicBezTo>
                    <a:pt x="679" y="1707"/>
                    <a:pt x="548" y="874"/>
                    <a:pt x="274" y="100"/>
                  </a:cubicBezTo>
                  <a:cubicBezTo>
                    <a:pt x="252" y="34"/>
                    <a:pt x="192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4806850" y="2457900"/>
              <a:ext cx="33050" cy="69950"/>
            </a:xfrm>
            <a:custGeom>
              <a:avLst/>
              <a:gdLst/>
              <a:ahLst/>
              <a:cxnLst/>
              <a:rect l="l" t="t" r="r" b="b"/>
              <a:pathLst>
                <a:path w="1322" h="2798" extrusionOk="0">
                  <a:moveTo>
                    <a:pt x="162" y="1"/>
                  </a:moveTo>
                  <a:cubicBezTo>
                    <a:pt x="78" y="1"/>
                    <a:pt x="0" y="65"/>
                    <a:pt x="36" y="170"/>
                  </a:cubicBezTo>
                  <a:cubicBezTo>
                    <a:pt x="95" y="385"/>
                    <a:pt x="131" y="599"/>
                    <a:pt x="190" y="813"/>
                  </a:cubicBezTo>
                  <a:cubicBezTo>
                    <a:pt x="238" y="1004"/>
                    <a:pt x="309" y="1206"/>
                    <a:pt x="369" y="1397"/>
                  </a:cubicBezTo>
                  <a:cubicBezTo>
                    <a:pt x="488" y="1801"/>
                    <a:pt x="631" y="2194"/>
                    <a:pt x="762" y="2599"/>
                  </a:cubicBezTo>
                  <a:cubicBezTo>
                    <a:pt x="803" y="2711"/>
                    <a:pt x="904" y="2797"/>
                    <a:pt x="1023" y="2797"/>
                  </a:cubicBezTo>
                  <a:cubicBezTo>
                    <a:pt x="1042" y="2797"/>
                    <a:pt x="1063" y="2795"/>
                    <a:pt x="1083" y="2790"/>
                  </a:cubicBezTo>
                  <a:cubicBezTo>
                    <a:pt x="1214" y="2754"/>
                    <a:pt x="1321" y="2599"/>
                    <a:pt x="1274" y="2456"/>
                  </a:cubicBezTo>
                  <a:cubicBezTo>
                    <a:pt x="1119" y="2063"/>
                    <a:pt x="976" y="1659"/>
                    <a:pt x="821" y="1266"/>
                  </a:cubicBezTo>
                  <a:cubicBezTo>
                    <a:pt x="750" y="1075"/>
                    <a:pt x="667" y="885"/>
                    <a:pt x="583" y="694"/>
                  </a:cubicBezTo>
                  <a:cubicBezTo>
                    <a:pt x="500" y="492"/>
                    <a:pt x="393" y="301"/>
                    <a:pt x="309" y="99"/>
                  </a:cubicBezTo>
                  <a:cubicBezTo>
                    <a:pt x="280" y="31"/>
                    <a:pt x="219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4876875" y="2404875"/>
              <a:ext cx="84475" cy="96050"/>
            </a:xfrm>
            <a:custGeom>
              <a:avLst/>
              <a:gdLst/>
              <a:ahLst/>
              <a:cxnLst/>
              <a:rect l="l" t="t" r="r" b="b"/>
              <a:pathLst>
                <a:path w="3379" h="3842" extrusionOk="0">
                  <a:moveTo>
                    <a:pt x="188" y="1"/>
                  </a:moveTo>
                  <a:cubicBezTo>
                    <a:pt x="87" y="1"/>
                    <a:pt x="0" y="129"/>
                    <a:pt x="44" y="243"/>
                  </a:cubicBezTo>
                  <a:cubicBezTo>
                    <a:pt x="199" y="601"/>
                    <a:pt x="437" y="922"/>
                    <a:pt x="652" y="1232"/>
                  </a:cubicBezTo>
                  <a:cubicBezTo>
                    <a:pt x="878" y="1553"/>
                    <a:pt x="1116" y="1851"/>
                    <a:pt x="1366" y="2148"/>
                  </a:cubicBezTo>
                  <a:cubicBezTo>
                    <a:pt x="1604" y="2434"/>
                    <a:pt x="1854" y="2720"/>
                    <a:pt x="2116" y="2994"/>
                  </a:cubicBezTo>
                  <a:cubicBezTo>
                    <a:pt x="2390" y="3268"/>
                    <a:pt x="2664" y="3601"/>
                    <a:pt x="2985" y="3803"/>
                  </a:cubicBezTo>
                  <a:cubicBezTo>
                    <a:pt x="3024" y="3829"/>
                    <a:pt x="3066" y="3841"/>
                    <a:pt x="3107" y="3841"/>
                  </a:cubicBezTo>
                  <a:cubicBezTo>
                    <a:pt x="3180" y="3841"/>
                    <a:pt x="3249" y="3805"/>
                    <a:pt x="3295" y="3744"/>
                  </a:cubicBezTo>
                  <a:cubicBezTo>
                    <a:pt x="3378" y="3637"/>
                    <a:pt x="3354" y="3518"/>
                    <a:pt x="3283" y="3422"/>
                  </a:cubicBezTo>
                  <a:cubicBezTo>
                    <a:pt x="3164" y="3280"/>
                    <a:pt x="3021" y="3160"/>
                    <a:pt x="2890" y="3041"/>
                  </a:cubicBezTo>
                  <a:cubicBezTo>
                    <a:pt x="2747" y="2910"/>
                    <a:pt x="2616" y="2768"/>
                    <a:pt x="2473" y="2625"/>
                  </a:cubicBezTo>
                  <a:cubicBezTo>
                    <a:pt x="2211" y="2363"/>
                    <a:pt x="1961" y="2089"/>
                    <a:pt x="1711" y="1803"/>
                  </a:cubicBezTo>
                  <a:cubicBezTo>
                    <a:pt x="1473" y="1517"/>
                    <a:pt x="1247" y="1232"/>
                    <a:pt x="1009" y="946"/>
                  </a:cubicBezTo>
                  <a:cubicBezTo>
                    <a:pt x="771" y="648"/>
                    <a:pt x="556" y="327"/>
                    <a:pt x="294" y="53"/>
                  </a:cubicBezTo>
                  <a:cubicBezTo>
                    <a:pt x="261" y="16"/>
                    <a:pt x="22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4917775" y="2363875"/>
              <a:ext cx="92675" cy="31325"/>
            </a:xfrm>
            <a:custGeom>
              <a:avLst/>
              <a:gdLst/>
              <a:ahLst/>
              <a:cxnLst/>
              <a:rect l="l" t="t" r="r" b="b"/>
              <a:pathLst>
                <a:path w="3707" h="1253" extrusionOk="0">
                  <a:moveTo>
                    <a:pt x="242" y="1"/>
                  </a:moveTo>
                  <a:cubicBezTo>
                    <a:pt x="69" y="1"/>
                    <a:pt x="0" y="243"/>
                    <a:pt x="182" y="300"/>
                  </a:cubicBezTo>
                  <a:cubicBezTo>
                    <a:pt x="718" y="467"/>
                    <a:pt x="1254" y="621"/>
                    <a:pt x="1790" y="776"/>
                  </a:cubicBezTo>
                  <a:cubicBezTo>
                    <a:pt x="2064" y="860"/>
                    <a:pt x="2326" y="943"/>
                    <a:pt x="2588" y="1026"/>
                  </a:cubicBezTo>
                  <a:cubicBezTo>
                    <a:pt x="2718" y="1062"/>
                    <a:pt x="2861" y="1110"/>
                    <a:pt x="2992" y="1145"/>
                  </a:cubicBezTo>
                  <a:cubicBezTo>
                    <a:pt x="3135" y="1193"/>
                    <a:pt x="3266" y="1252"/>
                    <a:pt x="3409" y="1252"/>
                  </a:cubicBezTo>
                  <a:cubicBezTo>
                    <a:pt x="3564" y="1241"/>
                    <a:pt x="3707" y="1014"/>
                    <a:pt x="3552" y="895"/>
                  </a:cubicBezTo>
                  <a:cubicBezTo>
                    <a:pt x="3350" y="729"/>
                    <a:pt x="3016" y="681"/>
                    <a:pt x="2766" y="598"/>
                  </a:cubicBezTo>
                  <a:cubicBezTo>
                    <a:pt x="2492" y="526"/>
                    <a:pt x="2218" y="443"/>
                    <a:pt x="1945" y="371"/>
                  </a:cubicBezTo>
                  <a:cubicBezTo>
                    <a:pt x="1385" y="228"/>
                    <a:pt x="825" y="98"/>
                    <a:pt x="266" y="2"/>
                  </a:cubicBezTo>
                  <a:cubicBezTo>
                    <a:pt x="258" y="1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4011500" y="2995200"/>
              <a:ext cx="108375" cy="1220750"/>
            </a:xfrm>
            <a:custGeom>
              <a:avLst/>
              <a:gdLst/>
              <a:ahLst/>
              <a:cxnLst/>
              <a:rect l="l" t="t" r="r" b="b"/>
              <a:pathLst>
                <a:path w="4335" h="48830" extrusionOk="0">
                  <a:moveTo>
                    <a:pt x="537" y="0"/>
                  </a:moveTo>
                  <a:cubicBezTo>
                    <a:pt x="422" y="0"/>
                    <a:pt x="311" y="109"/>
                    <a:pt x="393" y="240"/>
                  </a:cubicBezTo>
                  <a:cubicBezTo>
                    <a:pt x="2001" y="2705"/>
                    <a:pt x="3084" y="5503"/>
                    <a:pt x="3501" y="8432"/>
                  </a:cubicBezTo>
                  <a:cubicBezTo>
                    <a:pt x="3941" y="11420"/>
                    <a:pt x="3620" y="14421"/>
                    <a:pt x="2679" y="17290"/>
                  </a:cubicBezTo>
                  <a:cubicBezTo>
                    <a:pt x="1703" y="20302"/>
                    <a:pt x="262" y="23219"/>
                    <a:pt x="96" y="26434"/>
                  </a:cubicBezTo>
                  <a:cubicBezTo>
                    <a:pt x="0" y="28161"/>
                    <a:pt x="274" y="29887"/>
                    <a:pt x="572" y="31590"/>
                  </a:cubicBezTo>
                  <a:cubicBezTo>
                    <a:pt x="881" y="33316"/>
                    <a:pt x="1179" y="35030"/>
                    <a:pt x="1310" y="36769"/>
                  </a:cubicBezTo>
                  <a:cubicBezTo>
                    <a:pt x="1572" y="40281"/>
                    <a:pt x="1358" y="43793"/>
                    <a:pt x="1036" y="47294"/>
                  </a:cubicBezTo>
                  <a:cubicBezTo>
                    <a:pt x="1000" y="47734"/>
                    <a:pt x="965" y="48175"/>
                    <a:pt x="917" y="48615"/>
                  </a:cubicBezTo>
                  <a:cubicBezTo>
                    <a:pt x="905" y="48758"/>
                    <a:pt x="1009" y="48830"/>
                    <a:pt x="1120" y="48830"/>
                  </a:cubicBezTo>
                  <a:cubicBezTo>
                    <a:pt x="1230" y="48830"/>
                    <a:pt x="1346" y="48758"/>
                    <a:pt x="1358" y="48615"/>
                  </a:cubicBezTo>
                  <a:cubicBezTo>
                    <a:pt x="1643" y="45091"/>
                    <a:pt x="1965" y="41543"/>
                    <a:pt x="1882" y="38007"/>
                  </a:cubicBezTo>
                  <a:cubicBezTo>
                    <a:pt x="1846" y="36245"/>
                    <a:pt x="1655" y="34507"/>
                    <a:pt x="1381" y="32768"/>
                  </a:cubicBezTo>
                  <a:cubicBezTo>
                    <a:pt x="1096" y="31054"/>
                    <a:pt x="762" y="29339"/>
                    <a:pt x="703" y="27589"/>
                  </a:cubicBezTo>
                  <a:cubicBezTo>
                    <a:pt x="608" y="24291"/>
                    <a:pt x="1953" y="21291"/>
                    <a:pt x="3013" y="18231"/>
                  </a:cubicBezTo>
                  <a:cubicBezTo>
                    <a:pt x="3525" y="16766"/>
                    <a:pt x="3929" y="15278"/>
                    <a:pt x="4132" y="13730"/>
                  </a:cubicBezTo>
                  <a:cubicBezTo>
                    <a:pt x="4322" y="12266"/>
                    <a:pt x="4334" y="10777"/>
                    <a:pt x="4179" y="9301"/>
                  </a:cubicBezTo>
                  <a:cubicBezTo>
                    <a:pt x="3882" y="6396"/>
                    <a:pt x="2965" y="3419"/>
                    <a:pt x="1322" y="979"/>
                  </a:cubicBezTo>
                  <a:cubicBezTo>
                    <a:pt x="1120" y="669"/>
                    <a:pt x="905" y="371"/>
                    <a:pt x="679" y="74"/>
                  </a:cubicBezTo>
                  <a:cubicBezTo>
                    <a:pt x="642" y="22"/>
                    <a:pt x="589" y="0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5984350" y="1616600"/>
              <a:ext cx="299400" cy="336650"/>
            </a:xfrm>
            <a:custGeom>
              <a:avLst/>
              <a:gdLst/>
              <a:ahLst/>
              <a:cxnLst/>
              <a:rect l="l" t="t" r="r" b="b"/>
              <a:pathLst>
                <a:path w="11976" h="13466" extrusionOk="0">
                  <a:moveTo>
                    <a:pt x="7623" y="0"/>
                  </a:moveTo>
                  <a:cubicBezTo>
                    <a:pt x="6740" y="0"/>
                    <a:pt x="5898" y="677"/>
                    <a:pt x="5192" y="1164"/>
                  </a:cubicBezTo>
                  <a:cubicBezTo>
                    <a:pt x="4216" y="1842"/>
                    <a:pt x="3299" y="2616"/>
                    <a:pt x="2430" y="3438"/>
                  </a:cubicBezTo>
                  <a:cubicBezTo>
                    <a:pt x="1989" y="3854"/>
                    <a:pt x="1561" y="4295"/>
                    <a:pt x="1156" y="4747"/>
                  </a:cubicBezTo>
                  <a:cubicBezTo>
                    <a:pt x="775" y="5164"/>
                    <a:pt x="334" y="5616"/>
                    <a:pt x="168" y="6176"/>
                  </a:cubicBezTo>
                  <a:cubicBezTo>
                    <a:pt x="1" y="6736"/>
                    <a:pt x="215" y="7236"/>
                    <a:pt x="584" y="7652"/>
                  </a:cubicBezTo>
                  <a:cubicBezTo>
                    <a:pt x="930" y="8057"/>
                    <a:pt x="1394" y="8486"/>
                    <a:pt x="1918" y="8629"/>
                  </a:cubicBezTo>
                  <a:cubicBezTo>
                    <a:pt x="2018" y="8657"/>
                    <a:pt x="2116" y="8670"/>
                    <a:pt x="2211" y="8670"/>
                  </a:cubicBezTo>
                  <a:cubicBezTo>
                    <a:pt x="2679" y="8670"/>
                    <a:pt x="3079" y="8356"/>
                    <a:pt x="3406" y="8010"/>
                  </a:cubicBezTo>
                  <a:cubicBezTo>
                    <a:pt x="3835" y="7545"/>
                    <a:pt x="4275" y="7117"/>
                    <a:pt x="4811" y="6759"/>
                  </a:cubicBezTo>
                  <a:cubicBezTo>
                    <a:pt x="5883" y="6057"/>
                    <a:pt x="7109" y="5628"/>
                    <a:pt x="8312" y="5212"/>
                  </a:cubicBezTo>
                  <a:cubicBezTo>
                    <a:pt x="8579" y="5115"/>
                    <a:pt x="8500" y="4731"/>
                    <a:pt x="8275" y="4731"/>
                  </a:cubicBezTo>
                  <a:cubicBezTo>
                    <a:pt x="8249" y="4731"/>
                    <a:pt x="8222" y="4736"/>
                    <a:pt x="8192" y="4747"/>
                  </a:cubicBezTo>
                  <a:cubicBezTo>
                    <a:pt x="7192" y="5093"/>
                    <a:pt x="6192" y="5438"/>
                    <a:pt x="5264" y="5938"/>
                  </a:cubicBezTo>
                  <a:cubicBezTo>
                    <a:pt x="4799" y="6176"/>
                    <a:pt x="4359" y="6462"/>
                    <a:pt x="3954" y="6795"/>
                  </a:cubicBezTo>
                  <a:cubicBezTo>
                    <a:pt x="3549" y="7117"/>
                    <a:pt x="3239" y="7510"/>
                    <a:pt x="2870" y="7855"/>
                  </a:cubicBezTo>
                  <a:cubicBezTo>
                    <a:pt x="2716" y="8010"/>
                    <a:pt x="2537" y="8141"/>
                    <a:pt x="2323" y="8176"/>
                  </a:cubicBezTo>
                  <a:cubicBezTo>
                    <a:pt x="2287" y="8182"/>
                    <a:pt x="2252" y="8185"/>
                    <a:pt x="2216" y="8185"/>
                  </a:cubicBezTo>
                  <a:cubicBezTo>
                    <a:pt x="1967" y="8185"/>
                    <a:pt x="1724" y="8047"/>
                    <a:pt x="1537" y="7891"/>
                  </a:cubicBezTo>
                  <a:cubicBezTo>
                    <a:pt x="1168" y="7617"/>
                    <a:pt x="692" y="7200"/>
                    <a:pt x="608" y="6724"/>
                  </a:cubicBezTo>
                  <a:cubicBezTo>
                    <a:pt x="501" y="6176"/>
                    <a:pt x="965" y="5700"/>
                    <a:pt x="1299" y="5319"/>
                  </a:cubicBezTo>
                  <a:cubicBezTo>
                    <a:pt x="1668" y="4902"/>
                    <a:pt x="2049" y="4485"/>
                    <a:pt x="2454" y="4092"/>
                  </a:cubicBezTo>
                  <a:cubicBezTo>
                    <a:pt x="3251" y="3307"/>
                    <a:pt x="4109" y="2568"/>
                    <a:pt x="5013" y="1890"/>
                  </a:cubicBezTo>
                  <a:cubicBezTo>
                    <a:pt x="5454" y="1556"/>
                    <a:pt x="5918" y="1235"/>
                    <a:pt x="6383" y="937"/>
                  </a:cubicBezTo>
                  <a:cubicBezTo>
                    <a:pt x="6763" y="697"/>
                    <a:pt x="7185" y="457"/>
                    <a:pt x="7635" y="457"/>
                  </a:cubicBezTo>
                  <a:cubicBezTo>
                    <a:pt x="7721" y="457"/>
                    <a:pt x="7807" y="466"/>
                    <a:pt x="7895" y="485"/>
                  </a:cubicBezTo>
                  <a:cubicBezTo>
                    <a:pt x="8847" y="711"/>
                    <a:pt x="9347" y="1866"/>
                    <a:pt x="9681" y="2688"/>
                  </a:cubicBezTo>
                  <a:cubicBezTo>
                    <a:pt x="10086" y="3735"/>
                    <a:pt x="10336" y="4831"/>
                    <a:pt x="10514" y="5926"/>
                  </a:cubicBezTo>
                  <a:cubicBezTo>
                    <a:pt x="10717" y="7164"/>
                    <a:pt x="10824" y="8414"/>
                    <a:pt x="10967" y="9653"/>
                  </a:cubicBezTo>
                  <a:cubicBezTo>
                    <a:pt x="11109" y="10903"/>
                    <a:pt x="11252" y="12189"/>
                    <a:pt x="11705" y="13367"/>
                  </a:cubicBezTo>
                  <a:cubicBezTo>
                    <a:pt x="11729" y="13435"/>
                    <a:pt x="11781" y="13466"/>
                    <a:pt x="11832" y="13466"/>
                  </a:cubicBezTo>
                  <a:cubicBezTo>
                    <a:pt x="11905" y="13466"/>
                    <a:pt x="11976" y="13402"/>
                    <a:pt x="11955" y="13296"/>
                  </a:cubicBezTo>
                  <a:lnTo>
                    <a:pt x="11955" y="13296"/>
                  </a:lnTo>
                  <a:lnTo>
                    <a:pt x="11955" y="13308"/>
                  </a:lnTo>
                  <a:cubicBezTo>
                    <a:pt x="11776" y="12082"/>
                    <a:pt x="11562" y="10879"/>
                    <a:pt x="11419" y="9653"/>
                  </a:cubicBezTo>
                  <a:cubicBezTo>
                    <a:pt x="11288" y="8450"/>
                    <a:pt x="11181" y="7236"/>
                    <a:pt x="10990" y="6033"/>
                  </a:cubicBezTo>
                  <a:cubicBezTo>
                    <a:pt x="10812" y="4866"/>
                    <a:pt x="10562" y="3700"/>
                    <a:pt x="10133" y="2604"/>
                  </a:cubicBezTo>
                  <a:cubicBezTo>
                    <a:pt x="9764" y="1676"/>
                    <a:pt x="9276" y="568"/>
                    <a:pt x="8288" y="140"/>
                  </a:cubicBezTo>
                  <a:cubicBezTo>
                    <a:pt x="8065" y="42"/>
                    <a:pt x="7842" y="0"/>
                    <a:pt x="7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5937025" y="1561025"/>
              <a:ext cx="245000" cy="219575"/>
            </a:xfrm>
            <a:custGeom>
              <a:avLst/>
              <a:gdLst/>
              <a:ahLst/>
              <a:cxnLst/>
              <a:rect l="l" t="t" r="r" b="b"/>
              <a:pathLst>
                <a:path w="9800" h="8783" extrusionOk="0">
                  <a:moveTo>
                    <a:pt x="9800" y="2386"/>
                  </a:moveTo>
                  <a:cubicBezTo>
                    <a:pt x="9800" y="2387"/>
                    <a:pt x="9800" y="2388"/>
                    <a:pt x="9800" y="2389"/>
                  </a:cubicBezTo>
                  <a:lnTo>
                    <a:pt x="9800" y="2389"/>
                  </a:lnTo>
                  <a:cubicBezTo>
                    <a:pt x="9800" y="2392"/>
                    <a:pt x="9800" y="2395"/>
                    <a:pt x="9800" y="2398"/>
                  </a:cubicBezTo>
                  <a:lnTo>
                    <a:pt x="9800" y="2386"/>
                  </a:lnTo>
                  <a:close/>
                  <a:moveTo>
                    <a:pt x="7776" y="1"/>
                  </a:moveTo>
                  <a:cubicBezTo>
                    <a:pt x="7189" y="1"/>
                    <a:pt x="6635" y="322"/>
                    <a:pt x="6144" y="612"/>
                  </a:cubicBezTo>
                  <a:cubicBezTo>
                    <a:pt x="5633" y="922"/>
                    <a:pt x="5144" y="1255"/>
                    <a:pt x="4680" y="1624"/>
                  </a:cubicBezTo>
                  <a:cubicBezTo>
                    <a:pt x="3704" y="2375"/>
                    <a:pt x="2823" y="3232"/>
                    <a:pt x="2001" y="4137"/>
                  </a:cubicBezTo>
                  <a:cubicBezTo>
                    <a:pt x="1584" y="4577"/>
                    <a:pt x="1180" y="5030"/>
                    <a:pt x="810" y="5494"/>
                  </a:cubicBezTo>
                  <a:cubicBezTo>
                    <a:pt x="441" y="5958"/>
                    <a:pt x="108" y="6458"/>
                    <a:pt x="48" y="7066"/>
                  </a:cubicBezTo>
                  <a:cubicBezTo>
                    <a:pt x="1" y="7637"/>
                    <a:pt x="215" y="8220"/>
                    <a:pt x="715" y="8530"/>
                  </a:cubicBezTo>
                  <a:cubicBezTo>
                    <a:pt x="1020" y="8722"/>
                    <a:pt x="1376" y="8782"/>
                    <a:pt x="1735" y="8782"/>
                  </a:cubicBezTo>
                  <a:cubicBezTo>
                    <a:pt x="1978" y="8782"/>
                    <a:pt x="2223" y="8754"/>
                    <a:pt x="2454" y="8721"/>
                  </a:cubicBezTo>
                  <a:cubicBezTo>
                    <a:pt x="2709" y="8686"/>
                    <a:pt x="2659" y="8243"/>
                    <a:pt x="2413" y="8243"/>
                  </a:cubicBezTo>
                  <a:cubicBezTo>
                    <a:pt x="2407" y="8243"/>
                    <a:pt x="2401" y="8244"/>
                    <a:pt x="2394" y="8244"/>
                  </a:cubicBezTo>
                  <a:cubicBezTo>
                    <a:pt x="2185" y="8267"/>
                    <a:pt x="1968" y="8292"/>
                    <a:pt x="1753" y="8292"/>
                  </a:cubicBezTo>
                  <a:cubicBezTo>
                    <a:pt x="1515" y="8292"/>
                    <a:pt x="1280" y="8261"/>
                    <a:pt x="1061" y="8161"/>
                  </a:cubicBezTo>
                  <a:cubicBezTo>
                    <a:pt x="644" y="7970"/>
                    <a:pt x="489" y="7506"/>
                    <a:pt x="537" y="7066"/>
                  </a:cubicBezTo>
                  <a:cubicBezTo>
                    <a:pt x="596" y="6554"/>
                    <a:pt x="930" y="6101"/>
                    <a:pt x="1251" y="5720"/>
                  </a:cubicBezTo>
                  <a:cubicBezTo>
                    <a:pt x="1584" y="5315"/>
                    <a:pt x="1942" y="4922"/>
                    <a:pt x="2299" y="4530"/>
                  </a:cubicBezTo>
                  <a:cubicBezTo>
                    <a:pt x="3001" y="3756"/>
                    <a:pt x="3751" y="3017"/>
                    <a:pt x="4561" y="2339"/>
                  </a:cubicBezTo>
                  <a:cubicBezTo>
                    <a:pt x="4978" y="1994"/>
                    <a:pt x="5406" y="1672"/>
                    <a:pt x="5859" y="1374"/>
                  </a:cubicBezTo>
                  <a:cubicBezTo>
                    <a:pt x="6299" y="1089"/>
                    <a:pt x="6764" y="767"/>
                    <a:pt x="7252" y="589"/>
                  </a:cubicBezTo>
                  <a:cubicBezTo>
                    <a:pt x="7451" y="514"/>
                    <a:pt x="7645" y="475"/>
                    <a:pt x="7832" y="475"/>
                  </a:cubicBezTo>
                  <a:cubicBezTo>
                    <a:pt x="8182" y="475"/>
                    <a:pt x="8504" y="611"/>
                    <a:pt x="8776" y="898"/>
                  </a:cubicBezTo>
                  <a:cubicBezTo>
                    <a:pt x="9192" y="1339"/>
                    <a:pt x="9276" y="1946"/>
                    <a:pt x="9562" y="2458"/>
                  </a:cubicBezTo>
                  <a:cubicBezTo>
                    <a:pt x="9584" y="2498"/>
                    <a:pt x="9624" y="2517"/>
                    <a:pt x="9664" y="2517"/>
                  </a:cubicBezTo>
                  <a:cubicBezTo>
                    <a:pt x="9730" y="2517"/>
                    <a:pt x="9798" y="2469"/>
                    <a:pt x="9800" y="2389"/>
                  </a:cubicBezTo>
                  <a:lnTo>
                    <a:pt x="9800" y="2389"/>
                  </a:lnTo>
                  <a:cubicBezTo>
                    <a:pt x="9797" y="1820"/>
                    <a:pt x="9548" y="1205"/>
                    <a:pt x="9204" y="755"/>
                  </a:cubicBezTo>
                  <a:cubicBezTo>
                    <a:pt x="8883" y="339"/>
                    <a:pt x="8442" y="41"/>
                    <a:pt x="7895" y="5"/>
                  </a:cubicBezTo>
                  <a:cubicBezTo>
                    <a:pt x="7855" y="2"/>
                    <a:pt x="7816" y="1"/>
                    <a:pt x="7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5895350" y="1511575"/>
              <a:ext cx="240125" cy="233400"/>
            </a:xfrm>
            <a:custGeom>
              <a:avLst/>
              <a:gdLst/>
              <a:ahLst/>
              <a:cxnLst/>
              <a:rect l="l" t="t" r="r" b="b"/>
              <a:pathLst>
                <a:path w="9605" h="9336" extrusionOk="0">
                  <a:moveTo>
                    <a:pt x="6979" y="1"/>
                  </a:moveTo>
                  <a:cubicBezTo>
                    <a:pt x="6007" y="1"/>
                    <a:pt x="5194" y="669"/>
                    <a:pt x="4513" y="1328"/>
                  </a:cubicBezTo>
                  <a:cubicBezTo>
                    <a:pt x="3549" y="2269"/>
                    <a:pt x="2585" y="3198"/>
                    <a:pt x="1656" y="4162"/>
                  </a:cubicBezTo>
                  <a:cubicBezTo>
                    <a:pt x="918" y="4936"/>
                    <a:pt x="203" y="5841"/>
                    <a:pt x="72" y="6936"/>
                  </a:cubicBezTo>
                  <a:cubicBezTo>
                    <a:pt x="1" y="7555"/>
                    <a:pt x="120" y="8210"/>
                    <a:pt x="525" y="8698"/>
                  </a:cubicBezTo>
                  <a:cubicBezTo>
                    <a:pt x="825" y="9076"/>
                    <a:pt x="1299" y="9336"/>
                    <a:pt x="1780" y="9336"/>
                  </a:cubicBezTo>
                  <a:cubicBezTo>
                    <a:pt x="1890" y="9336"/>
                    <a:pt x="2000" y="9322"/>
                    <a:pt x="2108" y="9294"/>
                  </a:cubicBezTo>
                  <a:cubicBezTo>
                    <a:pt x="2340" y="9236"/>
                    <a:pt x="2301" y="8864"/>
                    <a:pt x="2070" y="8864"/>
                  </a:cubicBezTo>
                  <a:cubicBezTo>
                    <a:pt x="2063" y="8864"/>
                    <a:pt x="2056" y="8864"/>
                    <a:pt x="2049" y="8865"/>
                  </a:cubicBezTo>
                  <a:cubicBezTo>
                    <a:pt x="1987" y="8872"/>
                    <a:pt x="1927" y="8876"/>
                    <a:pt x="1869" y="8876"/>
                  </a:cubicBezTo>
                  <a:cubicBezTo>
                    <a:pt x="883" y="8876"/>
                    <a:pt x="401" y="7858"/>
                    <a:pt x="525" y="6936"/>
                  </a:cubicBezTo>
                  <a:cubicBezTo>
                    <a:pt x="668" y="5972"/>
                    <a:pt x="1334" y="5162"/>
                    <a:pt x="1977" y="4483"/>
                  </a:cubicBezTo>
                  <a:cubicBezTo>
                    <a:pt x="2775" y="3650"/>
                    <a:pt x="3620" y="2852"/>
                    <a:pt x="4430" y="2043"/>
                  </a:cubicBezTo>
                  <a:cubicBezTo>
                    <a:pt x="5109" y="1364"/>
                    <a:pt x="5883" y="495"/>
                    <a:pt x="6907" y="435"/>
                  </a:cubicBezTo>
                  <a:cubicBezTo>
                    <a:pt x="6941" y="434"/>
                    <a:pt x="6974" y="433"/>
                    <a:pt x="7007" y="433"/>
                  </a:cubicBezTo>
                  <a:cubicBezTo>
                    <a:pt x="8058" y="433"/>
                    <a:pt x="8746" y="1329"/>
                    <a:pt x="9300" y="2114"/>
                  </a:cubicBezTo>
                  <a:cubicBezTo>
                    <a:pt x="9334" y="2161"/>
                    <a:pt x="9385" y="2182"/>
                    <a:pt x="9434" y="2182"/>
                  </a:cubicBezTo>
                  <a:cubicBezTo>
                    <a:pt x="9522" y="2182"/>
                    <a:pt x="9604" y="2114"/>
                    <a:pt x="9574" y="2007"/>
                  </a:cubicBezTo>
                  <a:cubicBezTo>
                    <a:pt x="9240" y="1054"/>
                    <a:pt x="8347" y="197"/>
                    <a:pt x="7335" y="31"/>
                  </a:cubicBezTo>
                  <a:cubicBezTo>
                    <a:pt x="7214" y="10"/>
                    <a:pt x="7095" y="1"/>
                    <a:pt x="69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2"/>
            <p:cNvSpPr/>
            <p:nvPr/>
          </p:nvSpPr>
          <p:spPr>
            <a:xfrm>
              <a:off x="5845050" y="1484000"/>
              <a:ext cx="217750" cy="219500"/>
            </a:xfrm>
            <a:custGeom>
              <a:avLst/>
              <a:gdLst/>
              <a:ahLst/>
              <a:cxnLst/>
              <a:rect l="l" t="t" r="r" b="b"/>
              <a:pathLst>
                <a:path w="8710" h="8780" extrusionOk="0">
                  <a:moveTo>
                    <a:pt x="6036" y="0"/>
                  </a:moveTo>
                  <a:cubicBezTo>
                    <a:pt x="6005" y="0"/>
                    <a:pt x="5974" y="1"/>
                    <a:pt x="5942" y="2"/>
                  </a:cubicBezTo>
                  <a:cubicBezTo>
                    <a:pt x="4847" y="62"/>
                    <a:pt x="3954" y="967"/>
                    <a:pt x="3144" y="1610"/>
                  </a:cubicBezTo>
                  <a:cubicBezTo>
                    <a:pt x="2656" y="2003"/>
                    <a:pt x="2156" y="2396"/>
                    <a:pt x="1656" y="2800"/>
                  </a:cubicBezTo>
                  <a:cubicBezTo>
                    <a:pt x="1251" y="3122"/>
                    <a:pt x="858" y="3455"/>
                    <a:pt x="584" y="3896"/>
                  </a:cubicBezTo>
                  <a:cubicBezTo>
                    <a:pt x="1" y="4824"/>
                    <a:pt x="215" y="5979"/>
                    <a:pt x="465" y="6980"/>
                  </a:cubicBezTo>
                  <a:cubicBezTo>
                    <a:pt x="584" y="7491"/>
                    <a:pt x="715" y="8075"/>
                    <a:pt x="1132" y="8444"/>
                  </a:cubicBezTo>
                  <a:cubicBezTo>
                    <a:pt x="1361" y="8651"/>
                    <a:pt x="1672" y="8780"/>
                    <a:pt x="1978" y="8780"/>
                  </a:cubicBezTo>
                  <a:cubicBezTo>
                    <a:pt x="2165" y="8780"/>
                    <a:pt x="2350" y="8731"/>
                    <a:pt x="2513" y="8623"/>
                  </a:cubicBezTo>
                  <a:cubicBezTo>
                    <a:pt x="2733" y="8483"/>
                    <a:pt x="2601" y="8167"/>
                    <a:pt x="2398" y="8167"/>
                  </a:cubicBezTo>
                  <a:cubicBezTo>
                    <a:pt x="2359" y="8167"/>
                    <a:pt x="2317" y="8179"/>
                    <a:pt x="2275" y="8206"/>
                  </a:cubicBezTo>
                  <a:cubicBezTo>
                    <a:pt x="2177" y="8270"/>
                    <a:pt x="2074" y="8298"/>
                    <a:pt x="1972" y="8298"/>
                  </a:cubicBezTo>
                  <a:cubicBezTo>
                    <a:pt x="1711" y="8298"/>
                    <a:pt x="1456" y="8118"/>
                    <a:pt x="1311" y="7896"/>
                  </a:cubicBezTo>
                  <a:cubicBezTo>
                    <a:pt x="1072" y="7551"/>
                    <a:pt x="989" y="7110"/>
                    <a:pt x="894" y="6706"/>
                  </a:cubicBezTo>
                  <a:cubicBezTo>
                    <a:pt x="691" y="5837"/>
                    <a:pt x="525" y="4836"/>
                    <a:pt x="1072" y="4051"/>
                  </a:cubicBezTo>
                  <a:cubicBezTo>
                    <a:pt x="1334" y="3670"/>
                    <a:pt x="1703" y="3384"/>
                    <a:pt x="2061" y="3098"/>
                  </a:cubicBezTo>
                  <a:cubicBezTo>
                    <a:pt x="2465" y="2777"/>
                    <a:pt x="2882" y="2443"/>
                    <a:pt x="3287" y="2122"/>
                  </a:cubicBezTo>
                  <a:cubicBezTo>
                    <a:pt x="3704" y="1788"/>
                    <a:pt x="4108" y="1467"/>
                    <a:pt x="4513" y="1134"/>
                  </a:cubicBezTo>
                  <a:cubicBezTo>
                    <a:pt x="4870" y="848"/>
                    <a:pt x="5263" y="574"/>
                    <a:pt x="5716" y="479"/>
                  </a:cubicBezTo>
                  <a:cubicBezTo>
                    <a:pt x="5823" y="458"/>
                    <a:pt x="5931" y="449"/>
                    <a:pt x="6040" y="449"/>
                  </a:cubicBezTo>
                  <a:cubicBezTo>
                    <a:pt x="6441" y="449"/>
                    <a:pt x="6848" y="577"/>
                    <a:pt x="7204" y="764"/>
                  </a:cubicBezTo>
                  <a:cubicBezTo>
                    <a:pt x="7645" y="991"/>
                    <a:pt x="8038" y="1360"/>
                    <a:pt x="8514" y="1526"/>
                  </a:cubicBezTo>
                  <a:cubicBezTo>
                    <a:pt x="8526" y="1531"/>
                    <a:pt x="8538" y="1532"/>
                    <a:pt x="8550" y="1532"/>
                  </a:cubicBezTo>
                  <a:cubicBezTo>
                    <a:pt x="8641" y="1532"/>
                    <a:pt x="8709" y="1420"/>
                    <a:pt x="8657" y="1336"/>
                  </a:cubicBezTo>
                  <a:cubicBezTo>
                    <a:pt x="8371" y="919"/>
                    <a:pt x="7859" y="610"/>
                    <a:pt x="7418" y="383"/>
                  </a:cubicBezTo>
                  <a:cubicBezTo>
                    <a:pt x="6982" y="171"/>
                    <a:pt x="6525" y="0"/>
                    <a:pt x="6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2"/>
            <p:cNvSpPr/>
            <p:nvPr/>
          </p:nvSpPr>
          <p:spPr>
            <a:xfrm>
              <a:off x="5700700" y="1544700"/>
              <a:ext cx="159300" cy="190525"/>
            </a:xfrm>
            <a:custGeom>
              <a:avLst/>
              <a:gdLst/>
              <a:ahLst/>
              <a:cxnLst/>
              <a:rect l="l" t="t" r="r" b="b"/>
              <a:pathLst>
                <a:path w="6372" h="7621" extrusionOk="0">
                  <a:moveTo>
                    <a:pt x="2995" y="0"/>
                  </a:moveTo>
                  <a:cubicBezTo>
                    <a:pt x="2546" y="0"/>
                    <a:pt x="2100" y="78"/>
                    <a:pt x="1691" y="241"/>
                  </a:cubicBezTo>
                  <a:cubicBezTo>
                    <a:pt x="798" y="587"/>
                    <a:pt x="0" y="1456"/>
                    <a:pt x="477" y="2444"/>
                  </a:cubicBezTo>
                  <a:cubicBezTo>
                    <a:pt x="691" y="2885"/>
                    <a:pt x="1096" y="3206"/>
                    <a:pt x="1477" y="3480"/>
                  </a:cubicBezTo>
                  <a:cubicBezTo>
                    <a:pt x="1917" y="3801"/>
                    <a:pt x="2346" y="4123"/>
                    <a:pt x="2751" y="4492"/>
                  </a:cubicBezTo>
                  <a:cubicBezTo>
                    <a:pt x="3644" y="5337"/>
                    <a:pt x="4346" y="6361"/>
                    <a:pt x="4822" y="7504"/>
                  </a:cubicBezTo>
                  <a:cubicBezTo>
                    <a:pt x="4856" y="7586"/>
                    <a:pt x="4918" y="7621"/>
                    <a:pt x="4983" y="7621"/>
                  </a:cubicBezTo>
                  <a:cubicBezTo>
                    <a:pt x="5126" y="7621"/>
                    <a:pt x="5285" y="7458"/>
                    <a:pt x="5203" y="7278"/>
                  </a:cubicBezTo>
                  <a:cubicBezTo>
                    <a:pt x="4822" y="6373"/>
                    <a:pt x="4298" y="5528"/>
                    <a:pt x="3656" y="4790"/>
                  </a:cubicBezTo>
                  <a:cubicBezTo>
                    <a:pt x="3322" y="4421"/>
                    <a:pt x="2977" y="4075"/>
                    <a:pt x="2596" y="3754"/>
                  </a:cubicBezTo>
                  <a:cubicBezTo>
                    <a:pt x="2227" y="3456"/>
                    <a:pt x="1834" y="3206"/>
                    <a:pt x="1477" y="2908"/>
                  </a:cubicBezTo>
                  <a:cubicBezTo>
                    <a:pt x="1155" y="2658"/>
                    <a:pt x="822" y="2337"/>
                    <a:pt x="786" y="1908"/>
                  </a:cubicBezTo>
                  <a:cubicBezTo>
                    <a:pt x="750" y="1456"/>
                    <a:pt x="1084" y="1075"/>
                    <a:pt x="1453" y="849"/>
                  </a:cubicBezTo>
                  <a:cubicBezTo>
                    <a:pt x="1905" y="570"/>
                    <a:pt x="2444" y="448"/>
                    <a:pt x="2981" y="448"/>
                  </a:cubicBezTo>
                  <a:cubicBezTo>
                    <a:pt x="3291" y="448"/>
                    <a:pt x="3601" y="489"/>
                    <a:pt x="3894" y="563"/>
                  </a:cubicBezTo>
                  <a:cubicBezTo>
                    <a:pt x="4334" y="682"/>
                    <a:pt x="4751" y="872"/>
                    <a:pt x="5132" y="1134"/>
                  </a:cubicBezTo>
                  <a:cubicBezTo>
                    <a:pt x="5525" y="1420"/>
                    <a:pt x="5775" y="1813"/>
                    <a:pt x="6120" y="2135"/>
                  </a:cubicBezTo>
                  <a:cubicBezTo>
                    <a:pt x="6150" y="2161"/>
                    <a:pt x="6184" y="2173"/>
                    <a:pt x="6217" y="2173"/>
                  </a:cubicBezTo>
                  <a:cubicBezTo>
                    <a:pt x="6299" y="2173"/>
                    <a:pt x="6372" y="2098"/>
                    <a:pt x="6346" y="2004"/>
                  </a:cubicBezTo>
                  <a:cubicBezTo>
                    <a:pt x="6251" y="1563"/>
                    <a:pt x="5870" y="1182"/>
                    <a:pt x="5525" y="908"/>
                  </a:cubicBezTo>
                  <a:cubicBezTo>
                    <a:pt x="5180" y="622"/>
                    <a:pt x="4787" y="396"/>
                    <a:pt x="4358" y="241"/>
                  </a:cubicBezTo>
                  <a:cubicBezTo>
                    <a:pt x="3927" y="84"/>
                    <a:pt x="3460" y="0"/>
                    <a:pt x="2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2"/>
            <p:cNvSpPr/>
            <p:nvPr/>
          </p:nvSpPr>
          <p:spPr>
            <a:xfrm>
              <a:off x="5868325" y="1816500"/>
              <a:ext cx="189875" cy="102200"/>
            </a:xfrm>
            <a:custGeom>
              <a:avLst/>
              <a:gdLst/>
              <a:ahLst/>
              <a:cxnLst/>
              <a:rect l="l" t="t" r="r" b="b"/>
              <a:pathLst>
                <a:path w="7595" h="4088" extrusionOk="0">
                  <a:moveTo>
                    <a:pt x="151" y="1"/>
                  </a:moveTo>
                  <a:cubicBezTo>
                    <a:pt x="72" y="1"/>
                    <a:pt x="1" y="75"/>
                    <a:pt x="46" y="156"/>
                  </a:cubicBezTo>
                  <a:lnTo>
                    <a:pt x="58" y="156"/>
                  </a:lnTo>
                  <a:cubicBezTo>
                    <a:pt x="380" y="811"/>
                    <a:pt x="939" y="1371"/>
                    <a:pt x="1451" y="1871"/>
                  </a:cubicBezTo>
                  <a:cubicBezTo>
                    <a:pt x="1975" y="2383"/>
                    <a:pt x="2558" y="2847"/>
                    <a:pt x="3201" y="3228"/>
                  </a:cubicBezTo>
                  <a:cubicBezTo>
                    <a:pt x="3844" y="3597"/>
                    <a:pt x="4547" y="3871"/>
                    <a:pt x="5285" y="4002"/>
                  </a:cubicBezTo>
                  <a:cubicBezTo>
                    <a:pt x="5596" y="4054"/>
                    <a:pt x="5916" y="4088"/>
                    <a:pt x="6237" y="4088"/>
                  </a:cubicBezTo>
                  <a:cubicBezTo>
                    <a:pt x="6285" y="4088"/>
                    <a:pt x="6333" y="4087"/>
                    <a:pt x="6380" y="4086"/>
                  </a:cubicBezTo>
                  <a:cubicBezTo>
                    <a:pt x="6714" y="4074"/>
                    <a:pt x="7130" y="4062"/>
                    <a:pt x="7428" y="3907"/>
                  </a:cubicBezTo>
                  <a:cubicBezTo>
                    <a:pt x="7595" y="3812"/>
                    <a:pt x="7511" y="3550"/>
                    <a:pt x="7333" y="3550"/>
                  </a:cubicBezTo>
                  <a:cubicBezTo>
                    <a:pt x="7166" y="3550"/>
                    <a:pt x="6999" y="3609"/>
                    <a:pt x="6833" y="3633"/>
                  </a:cubicBezTo>
                  <a:cubicBezTo>
                    <a:pt x="6654" y="3657"/>
                    <a:pt x="6476" y="3669"/>
                    <a:pt x="6297" y="3669"/>
                  </a:cubicBezTo>
                  <a:cubicBezTo>
                    <a:pt x="6252" y="3670"/>
                    <a:pt x="6206" y="3671"/>
                    <a:pt x="6161" y="3671"/>
                  </a:cubicBezTo>
                  <a:cubicBezTo>
                    <a:pt x="5852" y="3671"/>
                    <a:pt x="5551" y="3636"/>
                    <a:pt x="5249" y="3574"/>
                  </a:cubicBezTo>
                  <a:cubicBezTo>
                    <a:pt x="4559" y="3431"/>
                    <a:pt x="3916" y="3169"/>
                    <a:pt x="3320" y="2800"/>
                  </a:cubicBezTo>
                  <a:cubicBezTo>
                    <a:pt x="2725" y="2442"/>
                    <a:pt x="2189" y="2002"/>
                    <a:pt x="1689" y="1526"/>
                  </a:cubicBezTo>
                  <a:cubicBezTo>
                    <a:pt x="1189" y="1038"/>
                    <a:pt x="761" y="466"/>
                    <a:pt x="225" y="26"/>
                  </a:cubicBezTo>
                  <a:cubicBezTo>
                    <a:pt x="202" y="8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2"/>
            <p:cNvSpPr/>
            <p:nvPr/>
          </p:nvSpPr>
          <p:spPr>
            <a:xfrm>
              <a:off x="5995475" y="1907825"/>
              <a:ext cx="54225" cy="165350"/>
            </a:xfrm>
            <a:custGeom>
              <a:avLst/>
              <a:gdLst/>
              <a:ahLst/>
              <a:cxnLst/>
              <a:rect l="l" t="t" r="r" b="b"/>
              <a:pathLst>
                <a:path w="2169" h="6614" extrusionOk="0">
                  <a:moveTo>
                    <a:pt x="161" y="1"/>
                  </a:moveTo>
                  <a:cubicBezTo>
                    <a:pt x="84" y="1"/>
                    <a:pt x="1" y="72"/>
                    <a:pt x="32" y="159"/>
                  </a:cubicBezTo>
                  <a:cubicBezTo>
                    <a:pt x="211" y="683"/>
                    <a:pt x="366" y="1206"/>
                    <a:pt x="532" y="1730"/>
                  </a:cubicBezTo>
                  <a:cubicBezTo>
                    <a:pt x="699" y="2242"/>
                    <a:pt x="866" y="2754"/>
                    <a:pt x="1009" y="3278"/>
                  </a:cubicBezTo>
                  <a:cubicBezTo>
                    <a:pt x="1306" y="4326"/>
                    <a:pt x="1556" y="5386"/>
                    <a:pt x="1747" y="6457"/>
                  </a:cubicBezTo>
                  <a:cubicBezTo>
                    <a:pt x="1766" y="6566"/>
                    <a:pt x="1840" y="6613"/>
                    <a:pt x="1919" y="6613"/>
                  </a:cubicBezTo>
                  <a:cubicBezTo>
                    <a:pt x="2038" y="6613"/>
                    <a:pt x="2168" y="6507"/>
                    <a:pt x="2140" y="6350"/>
                  </a:cubicBezTo>
                  <a:cubicBezTo>
                    <a:pt x="1949" y="5266"/>
                    <a:pt x="1699" y="4183"/>
                    <a:pt x="1401" y="3123"/>
                  </a:cubicBezTo>
                  <a:cubicBezTo>
                    <a:pt x="1247" y="2611"/>
                    <a:pt x="1092" y="2088"/>
                    <a:pt x="913" y="1587"/>
                  </a:cubicBezTo>
                  <a:cubicBezTo>
                    <a:pt x="723" y="1064"/>
                    <a:pt x="485" y="575"/>
                    <a:pt x="258" y="63"/>
                  </a:cubicBezTo>
                  <a:cubicBezTo>
                    <a:pt x="238" y="19"/>
                    <a:pt x="201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2"/>
            <p:cNvSpPr/>
            <p:nvPr/>
          </p:nvSpPr>
          <p:spPr>
            <a:xfrm>
              <a:off x="6132050" y="1766850"/>
              <a:ext cx="191425" cy="552725"/>
            </a:xfrm>
            <a:custGeom>
              <a:avLst/>
              <a:gdLst/>
              <a:ahLst/>
              <a:cxnLst/>
              <a:rect l="l" t="t" r="r" b="b"/>
              <a:pathLst>
                <a:path w="7657" h="22109" extrusionOk="0">
                  <a:moveTo>
                    <a:pt x="133" y="1"/>
                  </a:moveTo>
                  <a:cubicBezTo>
                    <a:pt x="65" y="1"/>
                    <a:pt x="1" y="57"/>
                    <a:pt x="22" y="142"/>
                  </a:cubicBezTo>
                  <a:cubicBezTo>
                    <a:pt x="106" y="511"/>
                    <a:pt x="165" y="869"/>
                    <a:pt x="272" y="1238"/>
                  </a:cubicBezTo>
                  <a:cubicBezTo>
                    <a:pt x="368" y="1595"/>
                    <a:pt x="475" y="1952"/>
                    <a:pt x="594" y="2309"/>
                  </a:cubicBezTo>
                  <a:cubicBezTo>
                    <a:pt x="808" y="3024"/>
                    <a:pt x="1022" y="3738"/>
                    <a:pt x="1249" y="4452"/>
                  </a:cubicBezTo>
                  <a:cubicBezTo>
                    <a:pt x="1689" y="5869"/>
                    <a:pt x="2153" y="7286"/>
                    <a:pt x="2618" y="8703"/>
                  </a:cubicBezTo>
                  <a:cubicBezTo>
                    <a:pt x="3547" y="11548"/>
                    <a:pt x="4499" y="14370"/>
                    <a:pt x="5487" y="17192"/>
                  </a:cubicBezTo>
                  <a:cubicBezTo>
                    <a:pt x="6047" y="18787"/>
                    <a:pt x="6618" y="20383"/>
                    <a:pt x="7202" y="21966"/>
                  </a:cubicBezTo>
                  <a:cubicBezTo>
                    <a:pt x="7240" y="22066"/>
                    <a:pt x="7324" y="22109"/>
                    <a:pt x="7408" y="22109"/>
                  </a:cubicBezTo>
                  <a:cubicBezTo>
                    <a:pt x="7534" y="22109"/>
                    <a:pt x="7657" y="22010"/>
                    <a:pt x="7607" y="21859"/>
                  </a:cubicBezTo>
                  <a:cubicBezTo>
                    <a:pt x="6606" y="19049"/>
                    <a:pt x="5606" y="16228"/>
                    <a:pt x="4654" y="13406"/>
                  </a:cubicBezTo>
                  <a:cubicBezTo>
                    <a:pt x="3689" y="10584"/>
                    <a:pt x="2761" y="7750"/>
                    <a:pt x="1856" y="4905"/>
                  </a:cubicBezTo>
                  <a:cubicBezTo>
                    <a:pt x="1606" y="4095"/>
                    <a:pt x="1344" y="3285"/>
                    <a:pt x="1082" y="2488"/>
                  </a:cubicBezTo>
                  <a:cubicBezTo>
                    <a:pt x="963" y="2083"/>
                    <a:pt x="832" y="1690"/>
                    <a:pt x="701" y="1297"/>
                  </a:cubicBezTo>
                  <a:cubicBezTo>
                    <a:pt x="641" y="1107"/>
                    <a:pt x="582" y="904"/>
                    <a:pt x="522" y="726"/>
                  </a:cubicBezTo>
                  <a:cubicBezTo>
                    <a:pt x="439" y="499"/>
                    <a:pt x="320" y="297"/>
                    <a:pt x="248" y="83"/>
                  </a:cubicBezTo>
                  <a:cubicBezTo>
                    <a:pt x="225" y="26"/>
                    <a:pt x="178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2"/>
            <p:cNvSpPr/>
            <p:nvPr/>
          </p:nvSpPr>
          <p:spPr>
            <a:xfrm>
              <a:off x="6074975" y="1804475"/>
              <a:ext cx="81100" cy="515925"/>
            </a:xfrm>
            <a:custGeom>
              <a:avLst/>
              <a:gdLst/>
              <a:ahLst/>
              <a:cxnLst/>
              <a:rect l="l" t="t" r="r" b="b"/>
              <a:pathLst>
                <a:path w="3244" h="20637" extrusionOk="0">
                  <a:moveTo>
                    <a:pt x="127" y="1"/>
                  </a:moveTo>
                  <a:cubicBezTo>
                    <a:pt x="65" y="1"/>
                    <a:pt x="1" y="40"/>
                    <a:pt x="7" y="114"/>
                  </a:cubicBezTo>
                  <a:lnTo>
                    <a:pt x="19" y="114"/>
                  </a:lnTo>
                  <a:cubicBezTo>
                    <a:pt x="91" y="780"/>
                    <a:pt x="126" y="1435"/>
                    <a:pt x="210" y="2102"/>
                  </a:cubicBezTo>
                  <a:cubicBezTo>
                    <a:pt x="293" y="2757"/>
                    <a:pt x="388" y="3412"/>
                    <a:pt x="484" y="4055"/>
                  </a:cubicBezTo>
                  <a:cubicBezTo>
                    <a:pt x="674" y="5388"/>
                    <a:pt x="853" y="6710"/>
                    <a:pt x="1043" y="8031"/>
                  </a:cubicBezTo>
                  <a:cubicBezTo>
                    <a:pt x="1424" y="10686"/>
                    <a:pt x="1805" y="13341"/>
                    <a:pt x="2186" y="15985"/>
                  </a:cubicBezTo>
                  <a:cubicBezTo>
                    <a:pt x="2401" y="17485"/>
                    <a:pt x="2603" y="18985"/>
                    <a:pt x="2829" y="20485"/>
                  </a:cubicBezTo>
                  <a:cubicBezTo>
                    <a:pt x="2843" y="20590"/>
                    <a:pt x="2915" y="20636"/>
                    <a:pt x="2994" y="20636"/>
                  </a:cubicBezTo>
                  <a:cubicBezTo>
                    <a:pt x="3111" y="20636"/>
                    <a:pt x="3243" y="20535"/>
                    <a:pt x="3222" y="20378"/>
                  </a:cubicBezTo>
                  <a:cubicBezTo>
                    <a:pt x="2496" y="15104"/>
                    <a:pt x="1722" y="9829"/>
                    <a:pt x="960" y="4555"/>
                  </a:cubicBezTo>
                  <a:cubicBezTo>
                    <a:pt x="853" y="3805"/>
                    <a:pt x="757" y="3054"/>
                    <a:pt x="638" y="2304"/>
                  </a:cubicBezTo>
                  <a:cubicBezTo>
                    <a:pt x="579" y="1935"/>
                    <a:pt x="519" y="1566"/>
                    <a:pt x="460" y="1185"/>
                  </a:cubicBezTo>
                  <a:cubicBezTo>
                    <a:pt x="388" y="816"/>
                    <a:pt x="293" y="459"/>
                    <a:pt x="234" y="78"/>
                  </a:cubicBezTo>
                  <a:cubicBezTo>
                    <a:pt x="223" y="25"/>
                    <a:pt x="176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2"/>
            <p:cNvSpPr/>
            <p:nvPr/>
          </p:nvSpPr>
          <p:spPr>
            <a:xfrm>
              <a:off x="6178725" y="2314575"/>
              <a:ext cx="118800" cy="9275"/>
            </a:xfrm>
            <a:custGeom>
              <a:avLst/>
              <a:gdLst/>
              <a:ahLst/>
              <a:cxnLst/>
              <a:rect l="l" t="t" r="r" b="b"/>
              <a:pathLst>
                <a:path w="4752" h="371" extrusionOk="0">
                  <a:moveTo>
                    <a:pt x="3096" y="0"/>
                  </a:moveTo>
                  <a:cubicBezTo>
                    <a:pt x="2135" y="0"/>
                    <a:pt x="1172" y="22"/>
                    <a:pt x="203" y="22"/>
                  </a:cubicBezTo>
                  <a:cubicBezTo>
                    <a:pt x="1" y="22"/>
                    <a:pt x="1" y="343"/>
                    <a:pt x="203" y="343"/>
                  </a:cubicBezTo>
                  <a:cubicBezTo>
                    <a:pt x="1195" y="351"/>
                    <a:pt x="2182" y="370"/>
                    <a:pt x="3167" y="370"/>
                  </a:cubicBezTo>
                  <a:cubicBezTo>
                    <a:pt x="3624" y="370"/>
                    <a:pt x="4080" y="366"/>
                    <a:pt x="4537" y="355"/>
                  </a:cubicBezTo>
                  <a:cubicBezTo>
                    <a:pt x="4751" y="343"/>
                    <a:pt x="4751" y="22"/>
                    <a:pt x="4537" y="22"/>
                  </a:cubicBezTo>
                  <a:cubicBezTo>
                    <a:pt x="4057" y="6"/>
                    <a:pt x="3577" y="0"/>
                    <a:pt x="3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2"/>
            <p:cNvSpPr/>
            <p:nvPr/>
          </p:nvSpPr>
          <p:spPr>
            <a:xfrm>
              <a:off x="5625925" y="1644325"/>
              <a:ext cx="230400" cy="672675"/>
            </a:xfrm>
            <a:custGeom>
              <a:avLst/>
              <a:gdLst/>
              <a:ahLst/>
              <a:cxnLst/>
              <a:rect l="l" t="t" r="r" b="b"/>
              <a:pathLst>
                <a:path w="9216" h="26907" extrusionOk="0">
                  <a:moveTo>
                    <a:pt x="9074" y="1"/>
                  </a:moveTo>
                  <a:cubicBezTo>
                    <a:pt x="9025" y="1"/>
                    <a:pt x="8973" y="28"/>
                    <a:pt x="8944" y="90"/>
                  </a:cubicBezTo>
                  <a:cubicBezTo>
                    <a:pt x="8611" y="936"/>
                    <a:pt x="8385" y="1829"/>
                    <a:pt x="8135" y="2698"/>
                  </a:cubicBezTo>
                  <a:cubicBezTo>
                    <a:pt x="7873" y="3567"/>
                    <a:pt x="7611" y="4436"/>
                    <a:pt x="7349" y="5305"/>
                  </a:cubicBezTo>
                  <a:cubicBezTo>
                    <a:pt x="6825" y="7067"/>
                    <a:pt x="6277" y="8818"/>
                    <a:pt x="5718" y="10556"/>
                  </a:cubicBezTo>
                  <a:cubicBezTo>
                    <a:pt x="4599" y="14021"/>
                    <a:pt x="3432" y="17461"/>
                    <a:pt x="2205" y="20879"/>
                  </a:cubicBezTo>
                  <a:cubicBezTo>
                    <a:pt x="1503" y="22819"/>
                    <a:pt x="789" y="24748"/>
                    <a:pt x="50" y="26677"/>
                  </a:cubicBezTo>
                  <a:cubicBezTo>
                    <a:pt x="0" y="26813"/>
                    <a:pt x="115" y="26907"/>
                    <a:pt x="232" y="26907"/>
                  </a:cubicBezTo>
                  <a:cubicBezTo>
                    <a:pt x="309" y="26907"/>
                    <a:pt x="387" y="26866"/>
                    <a:pt x="420" y="26772"/>
                  </a:cubicBezTo>
                  <a:cubicBezTo>
                    <a:pt x="1729" y="23367"/>
                    <a:pt x="2967" y="19938"/>
                    <a:pt x="4146" y="16485"/>
                  </a:cubicBezTo>
                  <a:cubicBezTo>
                    <a:pt x="5325" y="13044"/>
                    <a:pt x="6456" y="9580"/>
                    <a:pt x="7504" y="6103"/>
                  </a:cubicBezTo>
                  <a:cubicBezTo>
                    <a:pt x="7801" y="5127"/>
                    <a:pt x="8099" y="4150"/>
                    <a:pt x="8397" y="3162"/>
                  </a:cubicBezTo>
                  <a:cubicBezTo>
                    <a:pt x="8682" y="2174"/>
                    <a:pt x="9016" y="1186"/>
                    <a:pt x="9194" y="162"/>
                  </a:cubicBezTo>
                  <a:cubicBezTo>
                    <a:pt x="9216" y="62"/>
                    <a:pt x="9148" y="1"/>
                    <a:pt x="9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2"/>
            <p:cNvSpPr/>
            <p:nvPr/>
          </p:nvSpPr>
          <p:spPr>
            <a:xfrm>
              <a:off x="5776950" y="1695475"/>
              <a:ext cx="122250" cy="617475"/>
            </a:xfrm>
            <a:custGeom>
              <a:avLst/>
              <a:gdLst/>
              <a:ahLst/>
              <a:cxnLst/>
              <a:rect l="l" t="t" r="r" b="b"/>
              <a:pathLst>
                <a:path w="4890" h="24699" extrusionOk="0">
                  <a:moveTo>
                    <a:pt x="4731" y="1"/>
                  </a:moveTo>
                  <a:cubicBezTo>
                    <a:pt x="4677" y="1"/>
                    <a:pt x="4625" y="32"/>
                    <a:pt x="4606" y="104"/>
                  </a:cubicBezTo>
                  <a:lnTo>
                    <a:pt x="4594" y="104"/>
                  </a:lnTo>
                  <a:cubicBezTo>
                    <a:pt x="4499" y="485"/>
                    <a:pt x="4380" y="866"/>
                    <a:pt x="4285" y="1259"/>
                  </a:cubicBezTo>
                  <a:cubicBezTo>
                    <a:pt x="4201" y="1652"/>
                    <a:pt x="4106" y="2045"/>
                    <a:pt x="4023" y="2438"/>
                  </a:cubicBezTo>
                  <a:cubicBezTo>
                    <a:pt x="3856" y="3223"/>
                    <a:pt x="3677" y="4009"/>
                    <a:pt x="3511" y="4795"/>
                  </a:cubicBezTo>
                  <a:cubicBezTo>
                    <a:pt x="3177" y="6379"/>
                    <a:pt x="2856" y="7962"/>
                    <a:pt x="2534" y="9546"/>
                  </a:cubicBezTo>
                  <a:cubicBezTo>
                    <a:pt x="1915" y="12701"/>
                    <a:pt x="1368" y="15868"/>
                    <a:pt x="856" y="19035"/>
                  </a:cubicBezTo>
                  <a:cubicBezTo>
                    <a:pt x="558" y="20833"/>
                    <a:pt x="284" y="22631"/>
                    <a:pt x="22" y="24440"/>
                  </a:cubicBezTo>
                  <a:cubicBezTo>
                    <a:pt x="1" y="24597"/>
                    <a:pt x="137" y="24698"/>
                    <a:pt x="258" y="24698"/>
                  </a:cubicBezTo>
                  <a:cubicBezTo>
                    <a:pt x="339" y="24698"/>
                    <a:pt x="413" y="24653"/>
                    <a:pt x="427" y="24548"/>
                  </a:cubicBezTo>
                  <a:cubicBezTo>
                    <a:pt x="879" y="21357"/>
                    <a:pt x="1391" y="18166"/>
                    <a:pt x="1951" y="14987"/>
                  </a:cubicBezTo>
                  <a:cubicBezTo>
                    <a:pt x="2511" y="11832"/>
                    <a:pt x="3106" y="8677"/>
                    <a:pt x="3761" y="5521"/>
                  </a:cubicBezTo>
                  <a:cubicBezTo>
                    <a:pt x="3939" y="4640"/>
                    <a:pt x="4130" y="3759"/>
                    <a:pt x="4320" y="2878"/>
                  </a:cubicBezTo>
                  <a:cubicBezTo>
                    <a:pt x="4416" y="2426"/>
                    <a:pt x="4511" y="1973"/>
                    <a:pt x="4618" y="1533"/>
                  </a:cubicBezTo>
                  <a:cubicBezTo>
                    <a:pt x="4713" y="1080"/>
                    <a:pt x="4785" y="628"/>
                    <a:pt x="4868" y="175"/>
                  </a:cubicBezTo>
                  <a:cubicBezTo>
                    <a:pt x="4889" y="69"/>
                    <a:pt x="4809" y="1"/>
                    <a:pt x="4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2"/>
            <p:cNvSpPr/>
            <p:nvPr/>
          </p:nvSpPr>
          <p:spPr>
            <a:xfrm>
              <a:off x="5645325" y="2310075"/>
              <a:ext cx="96775" cy="7700"/>
            </a:xfrm>
            <a:custGeom>
              <a:avLst/>
              <a:gdLst/>
              <a:ahLst/>
              <a:cxnLst/>
              <a:rect l="l" t="t" r="r" b="b"/>
              <a:pathLst>
                <a:path w="3871" h="308" extrusionOk="0">
                  <a:moveTo>
                    <a:pt x="2903" y="1"/>
                  </a:moveTo>
                  <a:cubicBezTo>
                    <a:pt x="2581" y="1"/>
                    <a:pt x="2260" y="11"/>
                    <a:pt x="1941" y="11"/>
                  </a:cubicBezTo>
                  <a:cubicBezTo>
                    <a:pt x="1358" y="11"/>
                    <a:pt x="763" y="11"/>
                    <a:pt x="179" y="23"/>
                  </a:cubicBezTo>
                  <a:cubicBezTo>
                    <a:pt x="1" y="23"/>
                    <a:pt x="1" y="285"/>
                    <a:pt x="179" y="285"/>
                  </a:cubicBezTo>
                  <a:cubicBezTo>
                    <a:pt x="763" y="285"/>
                    <a:pt x="1358" y="297"/>
                    <a:pt x="1941" y="297"/>
                  </a:cubicBezTo>
                  <a:cubicBezTo>
                    <a:pt x="2260" y="297"/>
                    <a:pt x="2585" y="308"/>
                    <a:pt x="2908" y="308"/>
                  </a:cubicBezTo>
                  <a:cubicBezTo>
                    <a:pt x="3177" y="308"/>
                    <a:pt x="3444" y="300"/>
                    <a:pt x="3704" y="273"/>
                  </a:cubicBezTo>
                  <a:cubicBezTo>
                    <a:pt x="3870" y="261"/>
                    <a:pt x="3870" y="47"/>
                    <a:pt x="3704" y="35"/>
                  </a:cubicBezTo>
                  <a:cubicBezTo>
                    <a:pt x="3438" y="8"/>
                    <a:pt x="3171" y="1"/>
                    <a:pt x="2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2"/>
            <p:cNvSpPr/>
            <p:nvPr/>
          </p:nvSpPr>
          <p:spPr>
            <a:xfrm>
              <a:off x="5332800" y="2303650"/>
              <a:ext cx="290525" cy="9950"/>
            </a:xfrm>
            <a:custGeom>
              <a:avLst/>
              <a:gdLst/>
              <a:ahLst/>
              <a:cxnLst/>
              <a:rect l="l" t="t" r="r" b="b"/>
              <a:pathLst>
                <a:path w="11621" h="398" extrusionOk="0">
                  <a:moveTo>
                    <a:pt x="10936" y="0"/>
                  </a:moveTo>
                  <a:cubicBezTo>
                    <a:pt x="10757" y="0"/>
                    <a:pt x="10579" y="6"/>
                    <a:pt x="10406" y="6"/>
                  </a:cubicBezTo>
                  <a:lnTo>
                    <a:pt x="7132" y="6"/>
                  </a:lnTo>
                  <a:cubicBezTo>
                    <a:pt x="5656" y="6"/>
                    <a:pt x="4191" y="6"/>
                    <a:pt x="2715" y="18"/>
                  </a:cubicBezTo>
                  <a:lnTo>
                    <a:pt x="226" y="30"/>
                  </a:lnTo>
                  <a:cubicBezTo>
                    <a:pt x="0" y="30"/>
                    <a:pt x="0" y="375"/>
                    <a:pt x="226" y="375"/>
                  </a:cubicBezTo>
                  <a:cubicBezTo>
                    <a:pt x="3155" y="387"/>
                    <a:pt x="6084" y="387"/>
                    <a:pt x="9013" y="387"/>
                  </a:cubicBezTo>
                  <a:lnTo>
                    <a:pt x="10240" y="387"/>
                  </a:lnTo>
                  <a:cubicBezTo>
                    <a:pt x="10460" y="387"/>
                    <a:pt x="10685" y="398"/>
                    <a:pt x="10909" y="398"/>
                  </a:cubicBezTo>
                  <a:cubicBezTo>
                    <a:pt x="11095" y="398"/>
                    <a:pt x="11282" y="390"/>
                    <a:pt x="11466" y="363"/>
                  </a:cubicBezTo>
                  <a:cubicBezTo>
                    <a:pt x="11621" y="340"/>
                    <a:pt x="11621" y="54"/>
                    <a:pt x="11466" y="30"/>
                  </a:cubicBezTo>
                  <a:cubicBezTo>
                    <a:pt x="11293" y="6"/>
                    <a:pt x="11115" y="0"/>
                    <a:pt x="10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2"/>
            <p:cNvSpPr/>
            <p:nvPr/>
          </p:nvSpPr>
          <p:spPr>
            <a:xfrm>
              <a:off x="5803100" y="2304450"/>
              <a:ext cx="353325" cy="11500"/>
            </a:xfrm>
            <a:custGeom>
              <a:avLst/>
              <a:gdLst/>
              <a:ahLst/>
              <a:cxnLst/>
              <a:rect l="l" t="t" r="r" b="b"/>
              <a:pathLst>
                <a:path w="14133" h="460" extrusionOk="0">
                  <a:moveTo>
                    <a:pt x="12554" y="1"/>
                  </a:moveTo>
                  <a:cubicBezTo>
                    <a:pt x="12109" y="1"/>
                    <a:pt x="11662" y="10"/>
                    <a:pt x="11216" y="10"/>
                  </a:cubicBezTo>
                  <a:lnTo>
                    <a:pt x="3274" y="10"/>
                  </a:lnTo>
                  <a:cubicBezTo>
                    <a:pt x="2262" y="10"/>
                    <a:pt x="1262" y="22"/>
                    <a:pt x="262" y="22"/>
                  </a:cubicBezTo>
                  <a:cubicBezTo>
                    <a:pt x="0" y="22"/>
                    <a:pt x="0" y="427"/>
                    <a:pt x="262" y="427"/>
                  </a:cubicBezTo>
                  <a:lnTo>
                    <a:pt x="262" y="439"/>
                  </a:lnTo>
                  <a:cubicBezTo>
                    <a:pt x="3798" y="450"/>
                    <a:pt x="7334" y="450"/>
                    <a:pt x="10870" y="450"/>
                  </a:cubicBezTo>
                  <a:cubicBezTo>
                    <a:pt x="11371" y="450"/>
                    <a:pt x="11874" y="459"/>
                    <a:pt x="12377" y="459"/>
                  </a:cubicBezTo>
                  <a:cubicBezTo>
                    <a:pt x="12880" y="459"/>
                    <a:pt x="13383" y="450"/>
                    <a:pt x="13883" y="415"/>
                  </a:cubicBezTo>
                  <a:cubicBezTo>
                    <a:pt x="14133" y="403"/>
                    <a:pt x="14133" y="58"/>
                    <a:pt x="13883" y="46"/>
                  </a:cubicBezTo>
                  <a:cubicBezTo>
                    <a:pt x="13442" y="10"/>
                    <a:pt x="12999" y="1"/>
                    <a:pt x="12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2"/>
            <p:cNvSpPr/>
            <p:nvPr/>
          </p:nvSpPr>
          <p:spPr>
            <a:xfrm>
              <a:off x="6327550" y="2304400"/>
              <a:ext cx="288750" cy="8650"/>
            </a:xfrm>
            <a:custGeom>
              <a:avLst/>
              <a:gdLst/>
              <a:ahLst/>
              <a:cxnLst/>
              <a:rect l="l" t="t" r="r" b="b"/>
              <a:pathLst>
                <a:path w="11550" h="346" extrusionOk="0">
                  <a:moveTo>
                    <a:pt x="227" y="0"/>
                  </a:moveTo>
                  <a:cubicBezTo>
                    <a:pt x="1" y="0"/>
                    <a:pt x="1" y="345"/>
                    <a:pt x="227" y="345"/>
                  </a:cubicBezTo>
                  <a:lnTo>
                    <a:pt x="11336" y="345"/>
                  </a:lnTo>
                  <a:cubicBezTo>
                    <a:pt x="11550" y="345"/>
                    <a:pt x="11550" y="0"/>
                    <a:pt x="1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2"/>
            <p:cNvSpPr/>
            <p:nvPr/>
          </p:nvSpPr>
          <p:spPr>
            <a:xfrm>
              <a:off x="5376450" y="3770550"/>
              <a:ext cx="942125" cy="93025"/>
            </a:xfrm>
            <a:custGeom>
              <a:avLst/>
              <a:gdLst/>
              <a:ahLst/>
              <a:cxnLst/>
              <a:rect l="l" t="t" r="r" b="b"/>
              <a:pathLst>
                <a:path w="37685" h="3721" extrusionOk="0">
                  <a:moveTo>
                    <a:pt x="26719" y="1"/>
                  </a:moveTo>
                  <a:cubicBezTo>
                    <a:pt x="25401" y="1"/>
                    <a:pt x="24084" y="24"/>
                    <a:pt x="22769" y="76"/>
                  </a:cubicBezTo>
                  <a:cubicBezTo>
                    <a:pt x="17888" y="266"/>
                    <a:pt x="13018" y="790"/>
                    <a:pt x="8220" y="1647"/>
                  </a:cubicBezTo>
                  <a:cubicBezTo>
                    <a:pt x="6874" y="1885"/>
                    <a:pt x="5529" y="2159"/>
                    <a:pt x="4195" y="2457"/>
                  </a:cubicBezTo>
                  <a:cubicBezTo>
                    <a:pt x="2826" y="2754"/>
                    <a:pt x="1481" y="3124"/>
                    <a:pt x="135" y="3493"/>
                  </a:cubicBezTo>
                  <a:cubicBezTo>
                    <a:pt x="0" y="3538"/>
                    <a:pt x="46" y="3721"/>
                    <a:pt x="172" y="3721"/>
                  </a:cubicBezTo>
                  <a:cubicBezTo>
                    <a:pt x="179" y="3721"/>
                    <a:pt x="187" y="3720"/>
                    <a:pt x="195" y="3719"/>
                  </a:cubicBezTo>
                  <a:cubicBezTo>
                    <a:pt x="1386" y="3433"/>
                    <a:pt x="2600" y="3195"/>
                    <a:pt x="3802" y="2933"/>
                  </a:cubicBezTo>
                  <a:cubicBezTo>
                    <a:pt x="4993" y="2671"/>
                    <a:pt x="6184" y="2433"/>
                    <a:pt x="7374" y="2207"/>
                  </a:cubicBezTo>
                  <a:cubicBezTo>
                    <a:pt x="9791" y="1766"/>
                    <a:pt x="12220" y="1409"/>
                    <a:pt x="14661" y="1123"/>
                  </a:cubicBezTo>
                  <a:cubicBezTo>
                    <a:pt x="18716" y="664"/>
                    <a:pt x="22796" y="431"/>
                    <a:pt x="26873" y="431"/>
                  </a:cubicBezTo>
                  <a:cubicBezTo>
                    <a:pt x="27656" y="431"/>
                    <a:pt x="28439" y="439"/>
                    <a:pt x="29222" y="457"/>
                  </a:cubicBezTo>
                  <a:cubicBezTo>
                    <a:pt x="30592" y="492"/>
                    <a:pt x="31961" y="540"/>
                    <a:pt x="33330" y="623"/>
                  </a:cubicBezTo>
                  <a:cubicBezTo>
                    <a:pt x="34687" y="707"/>
                    <a:pt x="36057" y="873"/>
                    <a:pt x="37426" y="933"/>
                  </a:cubicBezTo>
                  <a:cubicBezTo>
                    <a:pt x="37429" y="933"/>
                    <a:pt x="37433" y="933"/>
                    <a:pt x="37436" y="933"/>
                  </a:cubicBezTo>
                  <a:cubicBezTo>
                    <a:pt x="37642" y="933"/>
                    <a:pt x="37684" y="587"/>
                    <a:pt x="37473" y="552"/>
                  </a:cubicBezTo>
                  <a:cubicBezTo>
                    <a:pt x="36271" y="361"/>
                    <a:pt x="35044" y="302"/>
                    <a:pt x="33830" y="230"/>
                  </a:cubicBezTo>
                  <a:cubicBezTo>
                    <a:pt x="32604" y="147"/>
                    <a:pt x="31377" y="87"/>
                    <a:pt x="30139" y="52"/>
                  </a:cubicBezTo>
                  <a:cubicBezTo>
                    <a:pt x="29001" y="19"/>
                    <a:pt x="27860" y="1"/>
                    <a:pt x="267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2"/>
            <p:cNvSpPr/>
            <p:nvPr/>
          </p:nvSpPr>
          <p:spPr>
            <a:xfrm>
              <a:off x="5913525" y="3828325"/>
              <a:ext cx="402350" cy="30825"/>
            </a:xfrm>
            <a:custGeom>
              <a:avLst/>
              <a:gdLst/>
              <a:ahLst/>
              <a:cxnLst/>
              <a:rect l="l" t="t" r="r" b="b"/>
              <a:pathLst>
                <a:path w="16094" h="1233" extrusionOk="0">
                  <a:moveTo>
                    <a:pt x="123" y="550"/>
                  </a:moveTo>
                  <a:lnTo>
                    <a:pt x="123" y="550"/>
                  </a:lnTo>
                  <a:cubicBezTo>
                    <a:pt x="121" y="550"/>
                    <a:pt x="120" y="550"/>
                    <a:pt x="119" y="551"/>
                  </a:cubicBezTo>
                  <a:lnTo>
                    <a:pt x="131" y="551"/>
                  </a:lnTo>
                  <a:cubicBezTo>
                    <a:pt x="128" y="551"/>
                    <a:pt x="125" y="550"/>
                    <a:pt x="123" y="550"/>
                  </a:cubicBezTo>
                  <a:close/>
                  <a:moveTo>
                    <a:pt x="6266" y="1"/>
                  </a:moveTo>
                  <a:cubicBezTo>
                    <a:pt x="5383" y="1"/>
                    <a:pt x="4500" y="21"/>
                    <a:pt x="3620" y="62"/>
                  </a:cubicBezTo>
                  <a:cubicBezTo>
                    <a:pt x="2453" y="122"/>
                    <a:pt x="1286" y="241"/>
                    <a:pt x="131" y="360"/>
                  </a:cubicBezTo>
                  <a:cubicBezTo>
                    <a:pt x="3" y="372"/>
                    <a:pt x="0" y="543"/>
                    <a:pt x="123" y="550"/>
                  </a:cubicBezTo>
                  <a:lnTo>
                    <a:pt x="123" y="550"/>
                  </a:lnTo>
                  <a:cubicBezTo>
                    <a:pt x="1726" y="418"/>
                    <a:pt x="3345" y="376"/>
                    <a:pt x="4955" y="376"/>
                  </a:cubicBezTo>
                  <a:cubicBezTo>
                    <a:pt x="5376" y="376"/>
                    <a:pt x="5796" y="379"/>
                    <a:pt x="6215" y="384"/>
                  </a:cubicBezTo>
                  <a:cubicBezTo>
                    <a:pt x="8239" y="420"/>
                    <a:pt x="10252" y="539"/>
                    <a:pt x="12264" y="753"/>
                  </a:cubicBezTo>
                  <a:cubicBezTo>
                    <a:pt x="13419" y="884"/>
                    <a:pt x="14562" y="1051"/>
                    <a:pt x="15717" y="1229"/>
                  </a:cubicBezTo>
                  <a:cubicBezTo>
                    <a:pt x="15731" y="1232"/>
                    <a:pt x="15746" y="1233"/>
                    <a:pt x="15759" y="1233"/>
                  </a:cubicBezTo>
                  <a:cubicBezTo>
                    <a:pt x="16002" y="1233"/>
                    <a:pt x="16094" y="858"/>
                    <a:pt x="15824" y="813"/>
                  </a:cubicBezTo>
                  <a:cubicBezTo>
                    <a:pt x="12679" y="271"/>
                    <a:pt x="9468" y="1"/>
                    <a:pt x="6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2"/>
            <p:cNvSpPr/>
            <p:nvPr/>
          </p:nvSpPr>
          <p:spPr>
            <a:xfrm>
              <a:off x="6059975" y="3164900"/>
              <a:ext cx="533625" cy="442950"/>
            </a:xfrm>
            <a:custGeom>
              <a:avLst/>
              <a:gdLst/>
              <a:ahLst/>
              <a:cxnLst/>
              <a:rect l="l" t="t" r="r" b="b"/>
              <a:pathLst>
                <a:path w="21345" h="17718" extrusionOk="0">
                  <a:moveTo>
                    <a:pt x="20122" y="1"/>
                  </a:moveTo>
                  <a:cubicBezTo>
                    <a:pt x="20126" y="7"/>
                    <a:pt x="20130" y="13"/>
                    <a:pt x="20134" y="19"/>
                  </a:cubicBezTo>
                  <a:lnTo>
                    <a:pt x="20134" y="19"/>
                  </a:lnTo>
                  <a:cubicBezTo>
                    <a:pt x="20134" y="13"/>
                    <a:pt x="20134" y="7"/>
                    <a:pt x="20134" y="1"/>
                  </a:cubicBezTo>
                  <a:close/>
                  <a:moveTo>
                    <a:pt x="20134" y="19"/>
                  </a:moveTo>
                  <a:cubicBezTo>
                    <a:pt x="20311" y="5752"/>
                    <a:pt x="14061" y="5823"/>
                    <a:pt x="14061" y="5823"/>
                  </a:cubicBezTo>
                  <a:lnTo>
                    <a:pt x="7644" y="5847"/>
                  </a:lnTo>
                  <a:lnTo>
                    <a:pt x="7632" y="2263"/>
                  </a:lnTo>
                  <a:lnTo>
                    <a:pt x="0" y="10026"/>
                  </a:lnTo>
                  <a:lnTo>
                    <a:pt x="7680" y="17717"/>
                  </a:lnTo>
                  <a:lnTo>
                    <a:pt x="7668" y="14134"/>
                  </a:lnTo>
                  <a:lnTo>
                    <a:pt x="13288" y="14122"/>
                  </a:lnTo>
                  <a:cubicBezTo>
                    <a:pt x="14407" y="14110"/>
                    <a:pt x="15454" y="13538"/>
                    <a:pt x="16038" y="12586"/>
                  </a:cubicBezTo>
                  <a:lnTo>
                    <a:pt x="20241" y="5811"/>
                  </a:lnTo>
                  <a:cubicBezTo>
                    <a:pt x="21344" y="4020"/>
                    <a:pt x="21301" y="1755"/>
                    <a:pt x="20134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2"/>
            <p:cNvSpPr/>
            <p:nvPr/>
          </p:nvSpPr>
          <p:spPr>
            <a:xfrm>
              <a:off x="6212375" y="2900300"/>
              <a:ext cx="355725" cy="410200"/>
            </a:xfrm>
            <a:custGeom>
              <a:avLst/>
              <a:gdLst/>
              <a:ahLst/>
              <a:cxnLst/>
              <a:rect l="l" t="t" r="r" b="b"/>
              <a:pathLst>
                <a:path w="14229" h="16408" extrusionOk="0">
                  <a:moveTo>
                    <a:pt x="6858" y="0"/>
                  </a:moveTo>
                  <a:lnTo>
                    <a:pt x="0" y="4656"/>
                  </a:lnTo>
                  <a:lnTo>
                    <a:pt x="7965" y="16407"/>
                  </a:lnTo>
                  <a:cubicBezTo>
                    <a:pt x="7965" y="16407"/>
                    <a:pt x="14228" y="16336"/>
                    <a:pt x="14026" y="10585"/>
                  </a:cubicBezTo>
                  <a:lnTo>
                    <a:pt x="6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2"/>
            <p:cNvSpPr/>
            <p:nvPr/>
          </p:nvSpPr>
          <p:spPr>
            <a:xfrm>
              <a:off x="5792975" y="2550050"/>
              <a:ext cx="535500" cy="405050"/>
            </a:xfrm>
            <a:custGeom>
              <a:avLst/>
              <a:gdLst/>
              <a:ahLst/>
              <a:cxnLst/>
              <a:rect l="l" t="t" r="r" b="b"/>
              <a:pathLst>
                <a:path w="21420" h="16202" extrusionOk="0">
                  <a:moveTo>
                    <a:pt x="21420" y="5866"/>
                  </a:moveTo>
                  <a:lnTo>
                    <a:pt x="21415" y="5881"/>
                  </a:lnTo>
                  <a:lnTo>
                    <a:pt x="21415" y="5881"/>
                  </a:lnTo>
                  <a:lnTo>
                    <a:pt x="21420" y="5878"/>
                  </a:lnTo>
                  <a:lnTo>
                    <a:pt x="21420" y="5866"/>
                  </a:lnTo>
                  <a:close/>
                  <a:moveTo>
                    <a:pt x="4674" y="1"/>
                  </a:moveTo>
                  <a:cubicBezTo>
                    <a:pt x="2747" y="1"/>
                    <a:pt x="949" y="1036"/>
                    <a:pt x="0" y="2735"/>
                  </a:cubicBezTo>
                  <a:cubicBezTo>
                    <a:pt x="1005" y="2185"/>
                    <a:pt x="1923" y="1965"/>
                    <a:pt x="2751" y="1965"/>
                  </a:cubicBezTo>
                  <a:cubicBezTo>
                    <a:pt x="6081" y="1965"/>
                    <a:pt x="7930" y="5533"/>
                    <a:pt x="7930" y="5533"/>
                  </a:cubicBezTo>
                  <a:lnTo>
                    <a:pt x="10847" y="11260"/>
                  </a:lnTo>
                  <a:lnTo>
                    <a:pt x="7644" y="12879"/>
                  </a:lnTo>
                  <a:lnTo>
                    <a:pt x="18002" y="16201"/>
                  </a:lnTo>
                  <a:lnTo>
                    <a:pt x="21415" y="5881"/>
                  </a:lnTo>
                  <a:lnTo>
                    <a:pt x="21415" y="5881"/>
                  </a:lnTo>
                  <a:lnTo>
                    <a:pt x="18229" y="7498"/>
                  </a:lnTo>
                  <a:lnTo>
                    <a:pt x="15681" y="2485"/>
                  </a:lnTo>
                  <a:cubicBezTo>
                    <a:pt x="15169" y="1497"/>
                    <a:pt x="14192" y="818"/>
                    <a:pt x="13073" y="723"/>
                  </a:cubicBezTo>
                  <a:lnTo>
                    <a:pt x="5132" y="20"/>
                  </a:lnTo>
                  <a:cubicBezTo>
                    <a:pt x="4979" y="7"/>
                    <a:pt x="4826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2"/>
            <p:cNvSpPr/>
            <p:nvPr/>
          </p:nvSpPr>
          <p:spPr>
            <a:xfrm>
              <a:off x="5637300" y="2599175"/>
              <a:ext cx="353925" cy="399375"/>
            </a:xfrm>
            <a:custGeom>
              <a:avLst/>
              <a:gdLst/>
              <a:ahLst/>
              <a:cxnLst/>
              <a:rect l="l" t="t" r="r" b="b"/>
              <a:pathLst>
                <a:path w="14157" h="15975" extrusionOk="0">
                  <a:moveTo>
                    <a:pt x="8978" y="0"/>
                  </a:moveTo>
                  <a:cubicBezTo>
                    <a:pt x="8150" y="0"/>
                    <a:pt x="7232" y="220"/>
                    <a:pt x="6227" y="770"/>
                  </a:cubicBezTo>
                  <a:lnTo>
                    <a:pt x="0" y="11938"/>
                  </a:lnTo>
                  <a:lnTo>
                    <a:pt x="7251" y="15974"/>
                  </a:lnTo>
                  <a:lnTo>
                    <a:pt x="14157" y="3568"/>
                  </a:lnTo>
                  <a:cubicBezTo>
                    <a:pt x="14157" y="3568"/>
                    <a:pt x="12308" y="0"/>
                    <a:pt x="8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2"/>
            <p:cNvSpPr/>
            <p:nvPr/>
          </p:nvSpPr>
          <p:spPr>
            <a:xfrm>
              <a:off x="5517350" y="3325650"/>
              <a:ext cx="441150" cy="207175"/>
            </a:xfrm>
            <a:custGeom>
              <a:avLst/>
              <a:gdLst/>
              <a:ahLst/>
              <a:cxnLst/>
              <a:rect l="l" t="t" r="r" b="b"/>
              <a:pathLst>
                <a:path w="17646" h="8287" extrusionOk="0">
                  <a:moveTo>
                    <a:pt x="3453" y="0"/>
                  </a:moveTo>
                  <a:cubicBezTo>
                    <a:pt x="3453" y="0"/>
                    <a:pt x="0" y="5215"/>
                    <a:pt x="4870" y="8287"/>
                  </a:cubicBezTo>
                  <a:lnTo>
                    <a:pt x="17645" y="8287"/>
                  </a:lnTo>
                  <a:lnTo>
                    <a:pt x="17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2"/>
            <p:cNvSpPr/>
            <p:nvPr/>
          </p:nvSpPr>
          <p:spPr>
            <a:xfrm>
              <a:off x="5424775" y="2975600"/>
              <a:ext cx="342625" cy="556950"/>
            </a:xfrm>
            <a:custGeom>
              <a:avLst/>
              <a:gdLst/>
              <a:ahLst/>
              <a:cxnLst/>
              <a:rect l="l" t="t" r="r" b="b"/>
              <a:pathLst>
                <a:path w="13705" h="22278" extrusionOk="0">
                  <a:moveTo>
                    <a:pt x="11573" y="1"/>
                  </a:moveTo>
                  <a:lnTo>
                    <a:pt x="881" y="2037"/>
                  </a:lnTo>
                  <a:lnTo>
                    <a:pt x="3858" y="4037"/>
                  </a:lnTo>
                  <a:lnTo>
                    <a:pt x="726" y="8704"/>
                  </a:lnTo>
                  <a:cubicBezTo>
                    <a:pt x="95" y="9633"/>
                    <a:pt x="0" y="10823"/>
                    <a:pt x="453" y="11847"/>
                  </a:cubicBezTo>
                  <a:lnTo>
                    <a:pt x="3703" y="19122"/>
                  </a:lnTo>
                  <a:cubicBezTo>
                    <a:pt x="4560" y="21039"/>
                    <a:pt x="6465" y="22277"/>
                    <a:pt x="8573" y="22277"/>
                  </a:cubicBezTo>
                  <a:cubicBezTo>
                    <a:pt x="3703" y="19217"/>
                    <a:pt x="7156" y="14002"/>
                    <a:pt x="7156" y="14002"/>
                  </a:cubicBezTo>
                  <a:lnTo>
                    <a:pt x="10740" y="8668"/>
                  </a:lnTo>
                  <a:lnTo>
                    <a:pt x="13704" y="10669"/>
                  </a:lnTo>
                  <a:lnTo>
                    <a:pt x="11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2"/>
            <p:cNvSpPr/>
            <p:nvPr/>
          </p:nvSpPr>
          <p:spPr>
            <a:xfrm>
              <a:off x="6246300" y="3168325"/>
              <a:ext cx="321800" cy="145725"/>
            </a:xfrm>
            <a:custGeom>
              <a:avLst/>
              <a:gdLst/>
              <a:ahLst/>
              <a:cxnLst/>
              <a:rect l="l" t="t" r="r" b="b"/>
              <a:pathLst>
                <a:path w="12872" h="5829" extrusionOk="0">
                  <a:moveTo>
                    <a:pt x="12698" y="1"/>
                  </a:moveTo>
                  <a:cubicBezTo>
                    <a:pt x="12612" y="1"/>
                    <a:pt x="12526" y="54"/>
                    <a:pt x="12526" y="162"/>
                  </a:cubicBezTo>
                  <a:cubicBezTo>
                    <a:pt x="12502" y="2043"/>
                    <a:pt x="11466" y="3829"/>
                    <a:pt x="9823" y="4745"/>
                  </a:cubicBezTo>
                  <a:cubicBezTo>
                    <a:pt x="8954" y="5234"/>
                    <a:pt x="8025" y="5412"/>
                    <a:pt x="7025" y="5436"/>
                  </a:cubicBezTo>
                  <a:cubicBezTo>
                    <a:pt x="5942" y="5484"/>
                    <a:pt x="4846" y="5496"/>
                    <a:pt x="3751" y="5496"/>
                  </a:cubicBezTo>
                  <a:lnTo>
                    <a:pt x="1929" y="5496"/>
                  </a:lnTo>
                  <a:cubicBezTo>
                    <a:pt x="1620" y="5507"/>
                    <a:pt x="1298" y="5507"/>
                    <a:pt x="989" y="5507"/>
                  </a:cubicBezTo>
                  <a:cubicBezTo>
                    <a:pt x="870" y="5507"/>
                    <a:pt x="749" y="5504"/>
                    <a:pt x="628" y="5504"/>
                  </a:cubicBezTo>
                  <a:cubicBezTo>
                    <a:pt x="447" y="5504"/>
                    <a:pt x="267" y="5512"/>
                    <a:pt x="96" y="5555"/>
                  </a:cubicBezTo>
                  <a:cubicBezTo>
                    <a:pt x="0" y="5579"/>
                    <a:pt x="0" y="5722"/>
                    <a:pt x="96" y="5746"/>
                  </a:cubicBezTo>
                  <a:cubicBezTo>
                    <a:pt x="358" y="5805"/>
                    <a:pt x="631" y="5805"/>
                    <a:pt x="893" y="5805"/>
                  </a:cubicBezTo>
                  <a:cubicBezTo>
                    <a:pt x="1203" y="5817"/>
                    <a:pt x="1501" y="5817"/>
                    <a:pt x="1810" y="5817"/>
                  </a:cubicBezTo>
                  <a:cubicBezTo>
                    <a:pt x="2394" y="5829"/>
                    <a:pt x="2989" y="5829"/>
                    <a:pt x="3572" y="5829"/>
                  </a:cubicBezTo>
                  <a:cubicBezTo>
                    <a:pt x="4727" y="5829"/>
                    <a:pt x="5882" y="5817"/>
                    <a:pt x="7025" y="5781"/>
                  </a:cubicBezTo>
                  <a:cubicBezTo>
                    <a:pt x="8049" y="5746"/>
                    <a:pt x="9002" y="5579"/>
                    <a:pt x="9906" y="5103"/>
                  </a:cubicBezTo>
                  <a:cubicBezTo>
                    <a:pt x="10728" y="4662"/>
                    <a:pt x="11430" y="4031"/>
                    <a:pt x="11942" y="3257"/>
                  </a:cubicBezTo>
                  <a:cubicBezTo>
                    <a:pt x="12550" y="2340"/>
                    <a:pt x="12859" y="1257"/>
                    <a:pt x="12871" y="162"/>
                  </a:cubicBezTo>
                  <a:cubicBezTo>
                    <a:pt x="12871" y="54"/>
                    <a:pt x="12785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2"/>
            <p:cNvSpPr/>
            <p:nvPr/>
          </p:nvSpPr>
          <p:spPr>
            <a:xfrm>
              <a:off x="5790925" y="2591550"/>
              <a:ext cx="275350" cy="244925"/>
            </a:xfrm>
            <a:custGeom>
              <a:avLst/>
              <a:gdLst/>
              <a:ahLst/>
              <a:cxnLst/>
              <a:rect l="l" t="t" r="r" b="b"/>
              <a:pathLst>
                <a:path w="11014" h="9797" extrusionOk="0">
                  <a:moveTo>
                    <a:pt x="2802" y="1"/>
                  </a:moveTo>
                  <a:cubicBezTo>
                    <a:pt x="2334" y="1"/>
                    <a:pt x="1860" y="71"/>
                    <a:pt x="1416" y="194"/>
                  </a:cubicBezTo>
                  <a:cubicBezTo>
                    <a:pt x="916" y="325"/>
                    <a:pt x="368" y="539"/>
                    <a:pt x="58" y="980"/>
                  </a:cubicBezTo>
                  <a:cubicBezTo>
                    <a:pt x="0" y="1048"/>
                    <a:pt x="76" y="1139"/>
                    <a:pt x="157" y="1139"/>
                  </a:cubicBezTo>
                  <a:cubicBezTo>
                    <a:pt x="176" y="1139"/>
                    <a:pt x="195" y="1134"/>
                    <a:pt x="213" y="1123"/>
                  </a:cubicBezTo>
                  <a:lnTo>
                    <a:pt x="201" y="1123"/>
                  </a:lnTo>
                  <a:cubicBezTo>
                    <a:pt x="981" y="672"/>
                    <a:pt x="1902" y="415"/>
                    <a:pt x="2807" y="415"/>
                  </a:cubicBezTo>
                  <a:cubicBezTo>
                    <a:pt x="2883" y="415"/>
                    <a:pt x="2959" y="417"/>
                    <a:pt x="3035" y="420"/>
                  </a:cubicBezTo>
                  <a:cubicBezTo>
                    <a:pt x="4023" y="468"/>
                    <a:pt x="4869" y="944"/>
                    <a:pt x="5619" y="1563"/>
                  </a:cubicBezTo>
                  <a:cubicBezTo>
                    <a:pt x="6345" y="2159"/>
                    <a:pt x="7035" y="2849"/>
                    <a:pt x="7571" y="3647"/>
                  </a:cubicBezTo>
                  <a:cubicBezTo>
                    <a:pt x="8155" y="4504"/>
                    <a:pt x="8559" y="5480"/>
                    <a:pt x="9012" y="6409"/>
                  </a:cubicBezTo>
                  <a:cubicBezTo>
                    <a:pt x="9548" y="7504"/>
                    <a:pt x="10083" y="8600"/>
                    <a:pt x="10607" y="9695"/>
                  </a:cubicBezTo>
                  <a:cubicBezTo>
                    <a:pt x="10641" y="9767"/>
                    <a:pt x="10698" y="9797"/>
                    <a:pt x="10756" y="9797"/>
                  </a:cubicBezTo>
                  <a:cubicBezTo>
                    <a:pt x="10882" y="9797"/>
                    <a:pt x="11014" y="9659"/>
                    <a:pt x="10941" y="9505"/>
                  </a:cubicBezTo>
                  <a:cubicBezTo>
                    <a:pt x="10441" y="8457"/>
                    <a:pt x="9941" y="7409"/>
                    <a:pt x="9441" y="6361"/>
                  </a:cubicBezTo>
                  <a:cubicBezTo>
                    <a:pt x="8964" y="5361"/>
                    <a:pt x="8536" y="4314"/>
                    <a:pt x="7905" y="3397"/>
                  </a:cubicBezTo>
                  <a:cubicBezTo>
                    <a:pt x="7333" y="2563"/>
                    <a:pt x="6607" y="1825"/>
                    <a:pt x="5833" y="1194"/>
                  </a:cubicBezTo>
                  <a:cubicBezTo>
                    <a:pt x="5047" y="563"/>
                    <a:pt x="4178" y="87"/>
                    <a:pt x="3166" y="15"/>
                  </a:cubicBezTo>
                  <a:cubicBezTo>
                    <a:pt x="3046" y="6"/>
                    <a:pt x="2924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2"/>
            <p:cNvSpPr/>
            <p:nvPr/>
          </p:nvSpPr>
          <p:spPr>
            <a:xfrm>
              <a:off x="5681975" y="2821225"/>
              <a:ext cx="43925" cy="59100"/>
            </a:xfrm>
            <a:custGeom>
              <a:avLst/>
              <a:gdLst/>
              <a:ahLst/>
              <a:cxnLst/>
              <a:rect l="l" t="t" r="r" b="b"/>
              <a:pathLst>
                <a:path w="1757" h="2364" extrusionOk="0">
                  <a:moveTo>
                    <a:pt x="1559" y="1"/>
                  </a:moveTo>
                  <a:cubicBezTo>
                    <a:pt x="1520" y="1"/>
                    <a:pt x="1482" y="14"/>
                    <a:pt x="1452" y="44"/>
                  </a:cubicBezTo>
                  <a:cubicBezTo>
                    <a:pt x="1368" y="115"/>
                    <a:pt x="1321" y="222"/>
                    <a:pt x="1261" y="306"/>
                  </a:cubicBezTo>
                  <a:cubicBezTo>
                    <a:pt x="1190" y="401"/>
                    <a:pt x="1130" y="496"/>
                    <a:pt x="1071" y="592"/>
                  </a:cubicBezTo>
                  <a:cubicBezTo>
                    <a:pt x="952" y="758"/>
                    <a:pt x="833" y="937"/>
                    <a:pt x="714" y="1115"/>
                  </a:cubicBezTo>
                  <a:cubicBezTo>
                    <a:pt x="595" y="1294"/>
                    <a:pt x="475" y="1473"/>
                    <a:pt x="368" y="1651"/>
                  </a:cubicBezTo>
                  <a:cubicBezTo>
                    <a:pt x="249" y="1842"/>
                    <a:pt x="118" y="2020"/>
                    <a:pt x="35" y="2223"/>
                  </a:cubicBezTo>
                  <a:cubicBezTo>
                    <a:pt x="1" y="2299"/>
                    <a:pt x="76" y="2364"/>
                    <a:pt x="153" y="2364"/>
                  </a:cubicBezTo>
                  <a:cubicBezTo>
                    <a:pt x="183" y="2364"/>
                    <a:pt x="214" y="2354"/>
                    <a:pt x="237" y="2330"/>
                  </a:cubicBezTo>
                  <a:cubicBezTo>
                    <a:pt x="392" y="2187"/>
                    <a:pt x="511" y="1985"/>
                    <a:pt x="630" y="1818"/>
                  </a:cubicBezTo>
                  <a:cubicBezTo>
                    <a:pt x="761" y="1639"/>
                    <a:pt x="880" y="1461"/>
                    <a:pt x="999" y="1282"/>
                  </a:cubicBezTo>
                  <a:cubicBezTo>
                    <a:pt x="1118" y="1103"/>
                    <a:pt x="1237" y="937"/>
                    <a:pt x="1357" y="758"/>
                  </a:cubicBezTo>
                  <a:cubicBezTo>
                    <a:pt x="1476" y="580"/>
                    <a:pt x="1630" y="401"/>
                    <a:pt x="1714" y="199"/>
                  </a:cubicBezTo>
                  <a:cubicBezTo>
                    <a:pt x="1757" y="87"/>
                    <a:pt x="1658" y="1"/>
                    <a:pt x="1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2"/>
            <p:cNvSpPr/>
            <p:nvPr/>
          </p:nvSpPr>
          <p:spPr>
            <a:xfrm>
              <a:off x="6373850" y="2939300"/>
              <a:ext cx="140050" cy="196400"/>
            </a:xfrm>
            <a:custGeom>
              <a:avLst/>
              <a:gdLst/>
              <a:ahLst/>
              <a:cxnLst/>
              <a:rect l="l" t="t" r="r" b="b"/>
              <a:pathLst>
                <a:path w="5602" h="7856" extrusionOk="0">
                  <a:moveTo>
                    <a:pt x="132" y="1"/>
                  </a:moveTo>
                  <a:cubicBezTo>
                    <a:pt x="68" y="1"/>
                    <a:pt x="1" y="69"/>
                    <a:pt x="42" y="143"/>
                  </a:cubicBezTo>
                  <a:lnTo>
                    <a:pt x="54" y="143"/>
                  </a:lnTo>
                  <a:cubicBezTo>
                    <a:pt x="471" y="810"/>
                    <a:pt x="863" y="1500"/>
                    <a:pt x="1292" y="2155"/>
                  </a:cubicBezTo>
                  <a:cubicBezTo>
                    <a:pt x="1709" y="2786"/>
                    <a:pt x="2137" y="3429"/>
                    <a:pt x="2566" y="4048"/>
                  </a:cubicBezTo>
                  <a:cubicBezTo>
                    <a:pt x="2995" y="4679"/>
                    <a:pt x="3435" y="5310"/>
                    <a:pt x="3876" y="5929"/>
                  </a:cubicBezTo>
                  <a:cubicBezTo>
                    <a:pt x="4328" y="6548"/>
                    <a:pt x="4757" y="7215"/>
                    <a:pt x="5257" y="7799"/>
                  </a:cubicBezTo>
                  <a:cubicBezTo>
                    <a:pt x="5291" y="7839"/>
                    <a:pt x="5332" y="7856"/>
                    <a:pt x="5373" y="7856"/>
                  </a:cubicBezTo>
                  <a:cubicBezTo>
                    <a:pt x="5489" y="7856"/>
                    <a:pt x="5601" y="7719"/>
                    <a:pt x="5531" y="7596"/>
                  </a:cubicBezTo>
                  <a:cubicBezTo>
                    <a:pt x="5126" y="6953"/>
                    <a:pt x="4638" y="6358"/>
                    <a:pt x="4197" y="5739"/>
                  </a:cubicBezTo>
                  <a:cubicBezTo>
                    <a:pt x="3757" y="5096"/>
                    <a:pt x="3304" y="4465"/>
                    <a:pt x="2864" y="3834"/>
                  </a:cubicBezTo>
                  <a:cubicBezTo>
                    <a:pt x="2423" y="3203"/>
                    <a:pt x="1995" y="2584"/>
                    <a:pt x="1554" y="1953"/>
                  </a:cubicBezTo>
                  <a:cubicBezTo>
                    <a:pt x="1125" y="1310"/>
                    <a:pt x="649" y="691"/>
                    <a:pt x="209" y="48"/>
                  </a:cubicBezTo>
                  <a:cubicBezTo>
                    <a:pt x="190" y="14"/>
                    <a:pt x="161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5561700" y="3190675"/>
              <a:ext cx="134175" cy="343100"/>
            </a:xfrm>
            <a:custGeom>
              <a:avLst/>
              <a:gdLst/>
              <a:ahLst/>
              <a:cxnLst/>
              <a:rect l="l" t="t" r="r" b="b"/>
              <a:pathLst>
                <a:path w="5367" h="13724" extrusionOk="0">
                  <a:moveTo>
                    <a:pt x="5119" y="1"/>
                  </a:moveTo>
                  <a:cubicBezTo>
                    <a:pt x="5066" y="1"/>
                    <a:pt x="5013" y="23"/>
                    <a:pt x="4977" y="77"/>
                  </a:cubicBezTo>
                  <a:cubicBezTo>
                    <a:pt x="4322" y="1053"/>
                    <a:pt x="3679" y="2018"/>
                    <a:pt x="3012" y="2970"/>
                  </a:cubicBezTo>
                  <a:cubicBezTo>
                    <a:pt x="2358" y="3911"/>
                    <a:pt x="1667" y="4840"/>
                    <a:pt x="1072" y="5816"/>
                  </a:cubicBezTo>
                  <a:cubicBezTo>
                    <a:pt x="0" y="7590"/>
                    <a:pt x="119" y="9769"/>
                    <a:pt x="1012" y="11591"/>
                  </a:cubicBezTo>
                  <a:cubicBezTo>
                    <a:pt x="1429" y="12448"/>
                    <a:pt x="2084" y="13555"/>
                    <a:pt x="3120" y="13722"/>
                  </a:cubicBezTo>
                  <a:cubicBezTo>
                    <a:pt x="3128" y="13723"/>
                    <a:pt x="3136" y="13723"/>
                    <a:pt x="3144" y="13723"/>
                  </a:cubicBezTo>
                  <a:cubicBezTo>
                    <a:pt x="3298" y="13723"/>
                    <a:pt x="3408" y="13515"/>
                    <a:pt x="3239" y="13436"/>
                  </a:cubicBezTo>
                  <a:cubicBezTo>
                    <a:pt x="2417" y="13043"/>
                    <a:pt x="1905" y="12317"/>
                    <a:pt x="1500" y="11531"/>
                  </a:cubicBezTo>
                  <a:cubicBezTo>
                    <a:pt x="1060" y="10674"/>
                    <a:pt x="786" y="9733"/>
                    <a:pt x="762" y="8769"/>
                  </a:cubicBezTo>
                  <a:cubicBezTo>
                    <a:pt x="738" y="7816"/>
                    <a:pt x="953" y="6864"/>
                    <a:pt x="1441" y="6030"/>
                  </a:cubicBezTo>
                  <a:cubicBezTo>
                    <a:pt x="1988" y="5102"/>
                    <a:pt x="2631" y="4209"/>
                    <a:pt x="3239" y="3304"/>
                  </a:cubicBezTo>
                  <a:cubicBezTo>
                    <a:pt x="3905" y="2280"/>
                    <a:pt x="4596" y="1268"/>
                    <a:pt x="5275" y="256"/>
                  </a:cubicBezTo>
                  <a:cubicBezTo>
                    <a:pt x="5366" y="123"/>
                    <a:pt x="5242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5835250" y="3500050"/>
              <a:ext cx="66100" cy="10175"/>
            </a:xfrm>
            <a:custGeom>
              <a:avLst/>
              <a:gdLst/>
              <a:ahLst/>
              <a:cxnLst/>
              <a:rect l="l" t="t" r="r" b="b"/>
              <a:pathLst>
                <a:path w="2644" h="407" extrusionOk="0">
                  <a:moveTo>
                    <a:pt x="2479" y="0"/>
                  </a:moveTo>
                  <a:cubicBezTo>
                    <a:pt x="2474" y="0"/>
                    <a:pt x="2469" y="1"/>
                    <a:pt x="2465" y="1"/>
                  </a:cubicBezTo>
                  <a:cubicBezTo>
                    <a:pt x="2084" y="49"/>
                    <a:pt x="1691" y="73"/>
                    <a:pt x="1298" y="97"/>
                  </a:cubicBezTo>
                  <a:cubicBezTo>
                    <a:pt x="1078" y="103"/>
                    <a:pt x="854" y="110"/>
                    <a:pt x="628" y="110"/>
                  </a:cubicBezTo>
                  <a:cubicBezTo>
                    <a:pt x="463" y="110"/>
                    <a:pt x="297" y="107"/>
                    <a:pt x="131" y="97"/>
                  </a:cubicBezTo>
                  <a:cubicBezTo>
                    <a:pt x="127" y="96"/>
                    <a:pt x="124" y="96"/>
                    <a:pt x="120" y="96"/>
                  </a:cubicBezTo>
                  <a:cubicBezTo>
                    <a:pt x="0" y="96"/>
                    <a:pt x="4" y="288"/>
                    <a:pt x="131" y="311"/>
                  </a:cubicBezTo>
                  <a:lnTo>
                    <a:pt x="131" y="299"/>
                  </a:lnTo>
                  <a:cubicBezTo>
                    <a:pt x="524" y="347"/>
                    <a:pt x="905" y="394"/>
                    <a:pt x="1298" y="406"/>
                  </a:cubicBezTo>
                  <a:cubicBezTo>
                    <a:pt x="1691" y="406"/>
                    <a:pt x="2084" y="394"/>
                    <a:pt x="2465" y="359"/>
                  </a:cubicBezTo>
                  <a:cubicBezTo>
                    <a:pt x="2560" y="347"/>
                    <a:pt x="2643" y="275"/>
                    <a:pt x="2643" y="180"/>
                  </a:cubicBezTo>
                  <a:cubicBezTo>
                    <a:pt x="2643" y="101"/>
                    <a:pt x="2568" y="0"/>
                    <a:pt x="2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5442625" y="3164350"/>
              <a:ext cx="45575" cy="80350"/>
            </a:xfrm>
            <a:custGeom>
              <a:avLst/>
              <a:gdLst/>
              <a:ahLst/>
              <a:cxnLst/>
              <a:rect l="l" t="t" r="r" b="b"/>
              <a:pathLst>
                <a:path w="1823" h="3214" extrusionOk="0">
                  <a:moveTo>
                    <a:pt x="1602" y="0"/>
                  </a:moveTo>
                  <a:cubicBezTo>
                    <a:pt x="1550" y="0"/>
                    <a:pt x="1499" y="19"/>
                    <a:pt x="1465" y="59"/>
                  </a:cubicBezTo>
                  <a:cubicBezTo>
                    <a:pt x="1108" y="511"/>
                    <a:pt x="786" y="987"/>
                    <a:pt x="524" y="1511"/>
                  </a:cubicBezTo>
                  <a:cubicBezTo>
                    <a:pt x="286" y="1987"/>
                    <a:pt x="1" y="2559"/>
                    <a:pt x="24" y="3107"/>
                  </a:cubicBezTo>
                  <a:cubicBezTo>
                    <a:pt x="30" y="3178"/>
                    <a:pt x="84" y="3214"/>
                    <a:pt x="137" y="3214"/>
                  </a:cubicBezTo>
                  <a:cubicBezTo>
                    <a:pt x="191" y="3214"/>
                    <a:pt x="245" y="3178"/>
                    <a:pt x="251" y="3107"/>
                  </a:cubicBezTo>
                  <a:cubicBezTo>
                    <a:pt x="263" y="2845"/>
                    <a:pt x="393" y="2607"/>
                    <a:pt x="513" y="2357"/>
                  </a:cubicBezTo>
                  <a:cubicBezTo>
                    <a:pt x="620" y="2118"/>
                    <a:pt x="739" y="1880"/>
                    <a:pt x="870" y="1654"/>
                  </a:cubicBezTo>
                  <a:cubicBezTo>
                    <a:pt x="1132" y="1190"/>
                    <a:pt x="1417" y="749"/>
                    <a:pt x="1751" y="332"/>
                  </a:cubicBezTo>
                  <a:cubicBezTo>
                    <a:pt x="1810" y="249"/>
                    <a:pt x="1822" y="142"/>
                    <a:pt x="1751" y="59"/>
                  </a:cubicBezTo>
                  <a:cubicBezTo>
                    <a:pt x="1714" y="22"/>
                    <a:pt x="1657" y="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6394225" y="3451750"/>
              <a:ext cx="59400" cy="44000"/>
            </a:xfrm>
            <a:custGeom>
              <a:avLst/>
              <a:gdLst/>
              <a:ahLst/>
              <a:cxnLst/>
              <a:rect l="l" t="t" r="r" b="b"/>
              <a:pathLst>
                <a:path w="2376" h="1760" extrusionOk="0">
                  <a:moveTo>
                    <a:pt x="2229" y="1"/>
                  </a:moveTo>
                  <a:cubicBezTo>
                    <a:pt x="2197" y="1"/>
                    <a:pt x="2166" y="16"/>
                    <a:pt x="2144" y="52"/>
                  </a:cubicBezTo>
                  <a:lnTo>
                    <a:pt x="2144" y="64"/>
                  </a:lnTo>
                  <a:cubicBezTo>
                    <a:pt x="2049" y="231"/>
                    <a:pt x="1894" y="374"/>
                    <a:pt x="1751" y="516"/>
                  </a:cubicBezTo>
                  <a:cubicBezTo>
                    <a:pt x="1596" y="647"/>
                    <a:pt x="1442" y="767"/>
                    <a:pt x="1275" y="862"/>
                  </a:cubicBezTo>
                  <a:cubicBezTo>
                    <a:pt x="918" y="1076"/>
                    <a:pt x="537" y="1231"/>
                    <a:pt x="156" y="1386"/>
                  </a:cubicBezTo>
                  <a:cubicBezTo>
                    <a:pt x="60" y="1421"/>
                    <a:pt x="1" y="1517"/>
                    <a:pt x="25" y="1612"/>
                  </a:cubicBezTo>
                  <a:cubicBezTo>
                    <a:pt x="55" y="1703"/>
                    <a:pt x="137" y="1760"/>
                    <a:pt x="220" y="1760"/>
                  </a:cubicBezTo>
                  <a:cubicBezTo>
                    <a:pt x="234" y="1760"/>
                    <a:pt x="249" y="1758"/>
                    <a:pt x="263" y="1755"/>
                  </a:cubicBezTo>
                  <a:cubicBezTo>
                    <a:pt x="691" y="1636"/>
                    <a:pt x="1120" y="1433"/>
                    <a:pt x="1489" y="1171"/>
                  </a:cubicBezTo>
                  <a:cubicBezTo>
                    <a:pt x="1668" y="1052"/>
                    <a:pt x="1834" y="909"/>
                    <a:pt x="1977" y="743"/>
                  </a:cubicBezTo>
                  <a:cubicBezTo>
                    <a:pt x="2132" y="564"/>
                    <a:pt x="2227" y="374"/>
                    <a:pt x="2334" y="171"/>
                  </a:cubicBezTo>
                  <a:cubicBezTo>
                    <a:pt x="2376" y="80"/>
                    <a:pt x="2302" y="1"/>
                    <a:pt x="2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6105200" y="2597300"/>
              <a:ext cx="30100" cy="28225"/>
            </a:xfrm>
            <a:custGeom>
              <a:avLst/>
              <a:gdLst/>
              <a:ahLst/>
              <a:cxnLst/>
              <a:rect l="l" t="t" r="r" b="b"/>
              <a:pathLst>
                <a:path w="1204" h="1129" extrusionOk="0">
                  <a:moveTo>
                    <a:pt x="136" y="0"/>
                  </a:moveTo>
                  <a:cubicBezTo>
                    <a:pt x="97" y="0"/>
                    <a:pt x="61" y="19"/>
                    <a:pt x="37" y="59"/>
                  </a:cubicBezTo>
                  <a:cubicBezTo>
                    <a:pt x="1" y="107"/>
                    <a:pt x="25" y="178"/>
                    <a:pt x="72" y="202"/>
                  </a:cubicBezTo>
                  <a:cubicBezTo>
                    <a:pt x="239" y="309"/>
                    <a:pt x="370" y="440"/>
                    <a:pt x="513" y="583"/>
                  </a:cubicBezTo>
                  <a:cubicBezTo>
                    <a:pt x="549" y="619"/>
                    <a:pt x="584" y="655"/>
                    <a:pt x="620" y="690"/>
                  </a:cubicBezTo>
                  <a:lnTo>
                    <a:pt x="668" y="750"/>
                  </a:lnTo>
                  <a:lnTo>
                    <a:pt x="685" y="768"/>
                  </a:lnTo>
                  <a:lnTo>
                    <a:pt x="685" y="768"/>
                  </a:lnTo>
                  <a:cubicBezTo>
                    <a:pt x="688" y="774"/>
                    <a:pt x="691" y="781"/>
                    <a:pt x="691" y="786"/>
                  </a:cubicBezTo>
                  <a:cubicBezTo>
                    <a:pt x="751" y="869"/>
                    <a:pt x="811" y="952"/>
                    <a:pt x="858" y="1047"/>
                  </a:cubicBezTo>
                  <a:cubicBezTo>
                    <a:pt x="883" y="1096"/>
                    <a:pt x="946" y="1129"/>
                    <a:pt x="1011" y="1129"/>
                  </a:cubicBezTo>
                  <a:cubicBezTo>
                    <a:pt x="1040" y="1129"/>
                    <a:pt x="1070" y="1122"/>
                    <a:pt x="1096" y="1107"/>
                  </a:cubicBezTo>
                  <a:cubicBezTo>
                    <a:pt x="1168" y="1047"/>
                    <a:pt x="1203" y="952"/>
                    <a:pt x="1156" y="869"/>
                  </a:cubicBezTo>
                  <a:cubicBezTo>
                    <a:pt x="1049" y="678"/>
                    <a:pt x="906" y="500"/>
                    <a:pt x="751" y="345"/>
                  </a:cubicBezTo>
                  <a:cubicBezTo>
                    <a:pt x="584" y="202"/>
                    <a:pt x="394" y="107"/>
                    <a:pt x="191" y="12"/>
                  </a:cubicBezTo>
                  <a:cubicBezTo>
                    <a:pt x="173" y="4"/>
                    <a:pt x="154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33"/>
          <p:cNvSpPr/>
          <p:nvPr/>
        </p:nvSpPr>
        <p:spPr>
          <a:xfrm>
            <a:off x="681124" y="2884305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33"/>
          <p:cNvSpPr/>
          <p:nvPr/>
        </p:nvSpPr>
        <p:spPr>
          <a:xfrm>
            <a:off x="6359575" y="3035876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33"/>
          <p:cNvSpPr/>
          <p:nvPr/>
        </p:nvSpPr>
        <p:spPr>
          <a:xfrm>
            <a:off x="681136" y="111299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33"/>
          <p:cNvSpPr/>
          <p:nvPr/>
        </p:nvSpPr>
        <p:spPr>
          <a:xfrm>
            <a:off x="3340799" y="111299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33"/>
          <p:cNvSpPr/>
          <p:nvPr/>
        </p:nvSpPr>
        <p:spPr>
          <a:xfrm>
            <a:off x="6048724" y="1112990"/>
            <a:ext cx="891200" cy="818675"/>
          </a:xfrm>
          <a:custGeom>
            <a:avLst/>
            <a:gdLst/>
            <a:ahLst/>
            <a:cxnLst/>
            <a:rect l="l" t="t" r="r" b="b"/>
            <a:pathLst>
              <a:path w="35648" h="32747" extrusionOk="0">
                <a:moveTo>
                  <a:pt x="19540" y="0"/>
                </a:moveTo>
                <a:cubicBezTo>
                  <a:pt x="19464" y="0"/>
                  <a:pt x="19388" y="1"/>
                  <a:pt x="19312" y="2"/>
                </a:cubicBezTo>
                <a:cubicBezTo>
                  <a:pt x="13014" y="85"/>
                  <a:pt x="6906" y="3848"/>
                  <a:pt x="4001" y="9420"/>
                </a:cubicBezTo>
                <a:cubicBezTo>
                  <a:pt x="0" y="17087"/>
                  <a:pt x="2120" y="28541"/>
                  <a:pt x="10835" y="31827"/>
                </a:cubicBezTo>
                <a:cubicBezTo>
                  <a:pt x="12519" y="32466"/>
                  <a:pt x="14315" y="32746"/>
                  <a:pt x="16118" y="32746"/>
                </a:cubicBezTo>
                <a:cubicBezTo>
                  <a:pt x="17272" y="32746"/>
                  <a:pt x="18429" y="32632"/>
                  <a:pt x="19562" y="32423"/>
                </a:cubicBezTo>
                <a:cubicBezTo>
                  <a:pt x="24182" y="31577"/>
                  <a:pt x="28540" y="29125"/>
                  <a:pt x="31421" y="25422"/>
                </a:cubicBezTo>
                <a:cubicBezTo>
                  <a:pt x="34314" y="21731"/>
                  <a:pt x="35648" y="16778"/>
                  <a:pt x="34719" y="12182"/>
                </a:cubicBezTo>
                <a:cubicBezTo>
                  <a:pt x="33671" y="6991"/>
                  <a:pt x="29695" y="2502"/>
                  <a:pt x="24682" y="823"/>
                </a:cubicBezTo>
                <a:cubicBezTo>
                  <a:pt x="23027" y="264"/>
                  <a:pt x="21285" y="0"/>
                  <a:pt x="19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33"/>
          <p:cNvSpPr txBox="1">
            <a:spLocks noGrp="1"/>
          </p:cNvSpPr>
          <p:nvPr>
            <p:ph type="title"/>
          </p:nvPr>
        </p:nvSpPr>
        <p:spPr>
          <a:xfrm>
            <a:off x="773175" y="1225640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5" name="Google Shape;1895;p33"/>
          <p:cNvSpPr txBox="1">
            <a:spLocks noGrp="1"/>
          </p:cNvSpPr>
          <p:nvPr>
            <p:ph type="title" idx="2"/>
          </p:nvPr>
        </p:nvSpPr>
        <p:spPr>
          <a:xfrm>
            <a:off x="3456975" y="1225640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6" name="Google Shape;1896;p33"/>
          <p:cNvSpPr txBox="1">
            <a:spLocks noGrp="1"/>
          </p:cNvSpPr>
          <p:nvPr>
            <p:ph type="title" idx="4"/>
          </p:nvPr>
        </p:nvSpPr>
        <p:spPr>
          <a:xfrm>
            <a:off x="6140775" y="1225640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97" name="Google Shape;1897;p33"/>
          <p:cNvSpPr txBox="1">
            <a:spLocks noGrp="1"/>
          </p:cNvSpPr>
          <p:nvPr>
            <p:ph type="title" idx="6"/>
          </p:nvPr>
        </p:nvSpPr>
        <p:spPr>
          <a:xfrm>
            <a:off x="773175" y="2982736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98" name="Google Shape;1898;p33"/>
          <p:cNvSpPr txBox="1">
            <a:spLocks noGrp="1"/>
          </p:cNvSpPr>
          <p:nvPr>
            <p:ph type="title" idx="8"/>
          </p:nvPr>
        </p:nvSpPr>
        <p:spPr>
          <a:xfrm>
            <a:off x="6451625" y="3035886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99" name="Google Shape;1899;p33"/>
          <p:cNvSpPr txBox="1">
            <a:spLocks noGrp="1"/>
          </p:cNvSpPr>
          <p:nvPr>
            <p:ph type="title" idx="13"/>
          </p:nvPr>
        </p:nvSpPr>
        <p:spPr>
          <a:xfrm>
            <a:off x="6543675" y="3148524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00" name="Google Shape;1900;p3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01" name="Google Shape;1901;p33"/>
          <p:cNvSpPr txBox="1">
            <a:spLocks noGrp="1"/>
          </p:cNvSpPr>
          <p:nvPr>
            <p:ph type="subTitle" idx="17"/>
          </p:nvPr>
        </p:nvSpPr>
        <p:spPr>
          <a:xfrm>
            <a:off x="3403800" y="1962840"/>
            <a:ext cx="23364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902" name="Google Shape;1902;p33"/>
          <p:cNvSpPr txBox="1">
            <a:spLocks noGrp="1"/>
          </p:cNvSpPr>
          <p:nvPr>
            <p:ph type="subTitle" idx="18"/>
          </p:nvPr>
        </p:nvSpPr>
        <p:spPr>
          <a:xfrm>
            <a:off x="6092500" y="1962840"/>
            <a:ext cx="23364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</a:t>
            </a:r>
            <a:endParaRPr/>
          </a:p>
        </p:txBody>
      </p:sp>
      <p:sp>
        <p:nvSpPr>
          <p:cNvPr id="1903" name="Google Shape;1903;p33"/>
          <p:cNvSpPr txBox="1">
            <a:spLocks noGrp="1"/>
          </p:cNvSpPr>
          <p:nvPr>
            <p:ph type="subTitle" idx="19"/>
          </p:nvPr>
        </p:nvSpPr>
        <p:spPr>
          <a:xfrm>
            <a:off x="715100" y="3720587"/>
            <a:ext cx="23364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sp>
        <p:nvSpPr>
          <p:cNvPr id="1904" name="Google Shape;1904;p33"/>
          <p:cNvSpPr txBox="1">
            <a:spLocks noGrp="1"/>
          </p:cNvSpPr>
          <p:nvPr>
            <p:ph type="subTitle" idx="20"/>
          </p:nvPr>
        </p:nvSpPr>
        <p:spPr>
          <a:xfrm>
            <a:off x="5636975" y="3854562"/>
            <a:ext cx="23364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conclusion</a:t>
            </a:r>
            <a:endParaRPr/>
          </a:p>
        </p:txBody>
      </p:sp>
      <p:sp>
        <p:nvSpPr>
          <p:cNvPr id="1905" name="Google Shape;1905;p33"/>
          <p:cNvSpPr txBox="1">
            <a:spLocks noGrp="1"/>
          </p:cNvSpPr>
          <p:nvPr>
            <p:ph type="subTitle" idx="16"/>
          </p:nvPr>
        </p:nvSpPr>
        <p:spPr>
          <a:xfrm>
            <a:off x="715100" y="1962765"/>
            <a:ext cx="23364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34"/>
          <p:cNvSpPr txBox="1">
            <a:spLocks noGrp="1"/>
          </p:cNvSpPr>
          <p:nvPr>
            <p:ph type="title"/>
          </p:nvPr>
        </p:nvSpPr>
        <p:spPr>
          <a:xfrm>
            <a:off x="773175" y="1225640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34"/>
          <p:cNvSpPr txBox="1">
            <a:spLocks noGrp="1"/>
          </p:cNvSpPr>
          <p:nvPr>
            <p:ph type="subTitle" idx="1"/>
          </p:nvPr>
        </p:nvSpPr>
        <p:spPr>
          <a:xfrm>
            <a:off x="3688500" y="2122049"/>
            <a:ext cx="1331600" cy="448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(Team leader)</a:t>
            </a:r>
            <a:endParaRPr b="1" dirty="0"/>
          </a:p>
        </p:txBody>
      </p:sp>
      <p:sp>
        <p:nvSpPr>
          <p:cNvPr id="1912" name="Google Shape;1912;p34"/>
          <p:cNvSpPr txBox="1">
            <a:spLocks noGrp="1"/>
          </p:cNvSpPr>
          <p:nvPr>
            <p:ph type="title" idx="2"/>
          </p:nvPr>
        </p:nvSpPr>
        <p:spPr>
          <a:xfrm>
            <a:off x="3638400" y="1268340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34"/>
          <p:cNvSpPr txBox="1">
            <a:spLocks noGrp="1"/>
          </p:cNvSpPr>
          <p:nvPr>
            <p:ph type="title" idx="4"/>
          </p:nvPr>
        </p:nvSpPr>
        <p:spPr>
          <a:xfrm flipH="1">
            <a:off x="6847950" y="1225648"/>
            <a:ext cx="1758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34"/>
          <p:cNvSpPr txBox="1">
            <a:spLocks noGrp="1"/>
          </p:cNvSpPr>
          <p:nvPr>
            <p:ph type="title" idx="6"/>
          </p:nvPr>
        </p:nvSpPr>
        <p:spPr>
          <a:xfrm>
            <a:off x="773175" y="2982736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34"/>
          <p:cNvSpPr txBox="1">
            <a:spLocks noGrp="1"/>
          </p:cNvSpPr>
          <p:nvPr>
            <p:ph type="title" idx="8"/>
          </p:nvPr>
        </p:nvSpPr>
        <p:spPr>
          <a:xfrm>
            <a:off x="3456924" y="2982736"/>
            <a:ext cx="2681504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/>
                </a:solidFill>
              </a:rPr>
              <a:t>Kavya Sharma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916" name="Google Shape;1916;p34"/>
          <p:cNvSpPr txBox="1">
            <a:spLocks noGrp="1"/>
          </p:cNvSpPr>
          <p:nvPr>
            <p:ph type="title" idx="13"/>
          </p:nvPr>
        </p:nvSpPr>
        <p:spPr>
          <a:xfrm>
            <a:off x="6140775" y="2982736"/>
            <a:ext cx="707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3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</a:t>
            </a:r>
            <a:endParaRPr/>
          </a:p>
        </p:txBody>
      </p:sp>
      <p:sp>
        <p:nvSpPr>
          <p:cNvPr id="1918" name="Google Shape;1918;p34"/>
          <p:cNvSpPr txBox="1">
            <a:spLocks noGrp="1"/>
          </p:cNvSpPr>
          <p:nvPr>
            <p:ph type="subTitle" idx="16"/>
          </p:nvPr>
        </p:nvSpPr>
        <p:spPr>
          <a:xfrm>
            <a:off x="235400" y="1673850"/>
            <a:ext cx="2816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Shivansh Mahajan</a:t>
            </a:r>
            <a:endParaRPr sz="2700"/>
          </a:p>
        </p:txBody>
      </p:sp>
      <p:sp>
        <p:nvSpPr>
          <p:cNvPr id="1919" name="Google Shape;1919;p34"/>
          <p:cNvSpPr txBox="1">
            <a:spLocks noGrp="1"/>
          </p:cNvSpPr>
          <p:nvPr>
            <p:ph type="subTitle" idx="17"/>
          </p:nvPr>
        </p:nvSpPr>
        <p:spPr>
          <a:xfrm>
            <a:off x="3456925" y="1606850"/>
            <a:ext cx="23364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Kr ish Monga</a:t>
            </a:r>
            <a:endParaRPr sz="2500"/>
          </a:p>
        </p:txBody>
      </p:sp>
      <p:sp>
        <p:nvSpPr>
          <p:cNvPr id="1920" name="Google Shape;1920;p34"/>
          <p:cNvSpPr txBox="1">
            <a:spLocks noGrp="1"/>
          </p:cNvSpPr>
          <p:nvPr>
            <p:ph type="subTitle" idx="18"/>
          </p:nvPr>
        </p:nvSpPr>
        <p:spPr>
          <a:xfrm>
            <a:off x="6087600" y="1546551"/>
            <a:ext cx="23364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Arpit Sharma</a:t>
            </a:r>
            <a:endParaRPr/>
          </a:p>
        </p:txBody>
      </p:sp>
      <p:sp>
        <p:nvSpPr>
          <p:cNvPr id="1921" name="Google Shape;1921;p34"/>
          <p:cNvSpPr txBox="1">
            <a:spLocks noGrp="1"/>
          </p:cNvSpPr>
          <p:nvPr>
            <p:ph type="subTitle" idx="20"/>
          </p:nvPr>
        </p:nvSpPr>
        <p:spPr>
          <a:xfrm>
            <a:off x="355075" y="3067625"/>
            <a:ext cx="2298915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/>
              <a:t>Aastha </a:t>
            </a:r>
            <a:r>
              <a:rPr lang="en-IN" sz="2600" dirty="0" err="1"/>
              <a:t>Bhaik</a:t>
            </a:r>
            <a:endParaRPr sz="2600" dirty="0"/>
          </a:p>
        </p:txBody>
      </p:sp>
      <p:grpSp>
        <p:nvGrpSpPr>
          <p:cNvPr id="1922" name="Google Shape;1922;p34"/>
          <p:cNvGrpSpPr/>
          <p:nvPr/>
        </p:nvGrpSpPr>
        <p:grpSpPr>
          <a:xfrm>
            <a:off x="5020100" y="2583866"/>
            <a:ext cx="2815975" cy="2330052"/>
            <a:chOff x="4499753" y="487014"/>
            <a:chExt cx="4357072" cy="5252598"/>
          </a:xfrm>
        </p:grpSpPr>
        <p:grpSp>
          <p:nvGrpSpPr>
            <p:cNvPr id="1923" name="Google Shape;1923;p34"/>
            <p:cNvGrpSpPr/>
            <p:nvPr/>
          </p:nvGrpSpPr>
          <p:grpSpPr>
            <a:xfrm>
              <a:off x="4499753" y="487014"/>
              <a:ext cx="4357072" cy="5252598"/>
              <a:chOff x="4499753" y="334614"/>
              <a:chExt cx="4357072" cy="5252598"/>
            </a:xfrm>
          </p:grpSpPr>
          <p:sp>
            <p:nvSpPr>
              <p:cNvPr id="1924" name="Google Shape;1924;p34"/>
              <p:cNvSpPr/>
              <p:nvPr/>
            </p:nvSpPr>
            <p:spPr>
              <a:xfrm flipH="1">
                <a:off x="7044893" y="2867045"/>
                <a:ext cx="767037" cy="1062008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17253" extrusionOk="0">
                    <a:moveTo>
                      <a:pt x="6585" y="1"/>
                    </a:moveTo>
                    <a:cubicBezTo>
                      <a:pt x="6279" y="1"/>
                      <a:pt x="5981" y="48"/>
                      <a:pt x="5726" y="194"/>
                    </a:cubicBezTo>
                    <a:cubicBezTo>
                      <a:pt x="5060" y="578"/>
                      <a:pt x="4880" y="1525"/>
                      <a:pt x="4597" y="2191"/>
                    </a:cubicBezTo>
                    <a:cubicBezTo>
                      <a:pt x="3912" y="3904"/>
                      <a:pt x="3146" y="5597"/>
                      <a:pt x="2420" y="7312"/>
                    </a:cubicBezTo>
                    <a:cubicBezTo>
                      <a:pt x="2077" y="8138"/>
                      <a:pt x="1735" y="8965"/>
                      <a:pt x="1431" y="9812"/>
                    </a:cubicBezTo>
                    <a:cubicBezTo>
                      <a:pt x="1310" y="10113"/>
                      <a:pt x="1189" y="10417"/>
                      <a:pt x="1089" y="10739"/>
                    </a:cubicBezTo>
                    <a:cubicBezTo>
                      <a:pt x="727" y="11726"/>
                      <a:pt x="404" y="12734"/>
                      <a:pt x="141" y="13763"/>
                    </a:cubicBezTo>
                    <a:cubicBezTo>
                      <a:pt x="122" y="13804"/>
                      <a:pt x="122" y="13844"/>
                      <a:pt x="101" y="13884"/>
                    </a:cubicBezTo>
                    <a:cubicBezTo>
                      <a:pt x="1" y="14287"/>
                      <a:pt x="60" y="14629"/>
                      <a:pt x="202" y="14912"/>
                    </a:cubicBezTo>
                    <a:cubicBezTo>
                      <a:pt x="222" y="14933"/>
                      <a:pt x="243" y="14973"/>
                      <a:pt x="262" y="14992"/>
                    </a:cubicBezTo>
                    <a:cubicBezTo>
                      <a:pt x="665" y="15597"/>
                      <a:pt x="1573" y="15900"/>
                      <a:pt x="2339" y="16000"/>
                    </a:cubicBezTo>
                    <a:cubicBezTo>
                      <a:pt x="2739" y="16065"/>
                      <a:pt x="3156" y="16122"/>
                      <a:pt x="3562" y="16122"/>
                    </a:cubicBezTo>
                    <a:cubicBezTo>
                      <a:pt x="4302" y="16122"/>
                      <a:pt x="5002" y="15932"/>
                      <a:pt x="5485" y="15255"/>
                    </a:cubicBezTo>
                    <a:lnTo>
                      <a:pt x="5525" y="15215"/>
                    </a:lnTo>
                    <a:lnTo>
                      <a:pt x="5585" y="15094"/>
                    </a:lnTo>
                    <a:cubicBezTo>
                      <a:pt x="5907" y="14589"/>
                      <a:pt x="6130" y="14025"/>
                      <a:pt x="6351" y="13481"/>
                    </a:cubicBezTo>
                    <a:cubicBezTo>
                      <a:pt x="6412" y="13279"/>
                      <a:pt x="6493" y="13097"/>
                      <a:pt x="6552" y="12917"/>
                    </a:cubicBezTo>
                    <a:cubicBezTo>
                      <a:pt x="6611" y="12761"/>
                      <a:pt x="6726" y="12605"/>
                      <a:pt x="6751" y="12450"/>
                    </a:cubicBezTo>
                    <a:lnTo>
                      <a:pt x="6751" y="12450"/>
                    </a:lnTo>
                    <a:cubicBezTo>
                      <a:pt x="6652" y="13149"/>
                      <a:pt x="6552" y="13850"/>
                      <a:pt x="6472" y="14570"/>
                    </a:cubicBezTo>
                    <a:cubicBezTo>
                      <a:pt x="6452" y="14912"/>
                      <a:pt x="6412" y="15255"/>
                      <a:pt x="6412" y="15578"/>
                    </a:cubicBezTo>
                    <a:cubicBezTo>
                      <a:pt x="6391" y="15879"/>
                      <a:pt x="6391" y="16202"/>
                      <a:pt x="6573" y="16444"/>
                    </a:cubicBezTo>
                    <a:cubicBezTo>
                      <a:pt x="6694" y="16626"/>
                      <a:pt x="6875" y="16726"/>
                      <a:pt x="7057" y="16807"/>
                    </a:cubicBezTo>
                    <a:cubicBezTo>
                      <a:pt x="7601" y="17029"/>
                      <a:pt x="8205" y="17049"/>
                      <a:pt x="8770" y="17150"/>
                    </a:cubicBezTo>
                    <a:cubicBezTo>
                      <a:pt x="9127" y="17214"/>
                      <a:pt x="9492" y="17253"/>
                      <a:pt x="9856" y="17253"/>
                    </a:cubicBezTo>
                    <a:cubicBezTo>
                      <a:pt x="10067" y="17253"/>
                      <a:pt x="10277" y="17240"/>
                      <a:pt x="10484" y="17210"/>
                    </a:cubicBezTo>
                    <a:cubicBezTo>
                      <a:pt x="10726" y="17191"/>
                      <a:pt x="10968" y="17110"/>
                      <a:pt x="11170" y="16989"/>
                    </a:cubicBezTo>
                    <a:cubicBezTo>
                      <a:pt x="11210" y="16968"/>
                      <a:pt x="11251" y="16949"/>
                      <a:pt x="11270" y="16928"/>
                    </a:cubicBezTo>
                    <a:cubicBezTo>
                      <a:pt x="11431" y="16807"/>
                      <a:pt x="11552" y="16666"/>
                      <a:pt x="11654" y="16465"/>
                    </a:cubicBezTo>
                    <a:cubicBezTo>
                      <a:pt x="11996" y="15699"/>
                      <a:pt x="11936" y="14812"/>
                      <a:pt x="11976" y="13984"/>
                    </a:cubicBezTo>
                    <a:lnTo>
                      <a:pt x="11976" y="13279"/>
                    </a:lnTo>
                    <a:cubicBezTo>
                      <a:pt x="11976" y="12533"/>
                      <a:pt x="11955" y="11807"/>
                      <a:pt x="11976" y="11062"/>
                    </a:cubicBezTo>
                    <a:lnTo>
                      <a:pt x="11976" y="11021"/>
                    </a:lnTo>
                    <a:cubicBezTo>
                      <a:pt x="11996" y="9025"/>
                      <a:pt x="12057" y="7030"/>
                      <a:pt x="12157" y="5054"/>
                    </a:cubicBezTo>
                    <a:cubicBezTo>
                      <a:pt x="12218" y="3944"/>
                      <a:pt x="12299" y="2856"/>
                      <a:pt x="12420" y="1767"/>
                    </a:cubicBezTo>
                    <a:cubicBezTo>
                      <a:pt x="12439" y="1627"/>
                      <a:pt x="12460" y="1465"/>
                      <a:pt x="12380" y="1364"/>
                    </a:cubicBezTo>
                    <a:cubicBezTo>
                      <a:pt x="12359" y="1323"/>
                      <a:pt x="12318" y="1304"/>
                      <a:pt x="12299" y="1283"/>
                    </a:cubicBezTo>
                    <a:cubicBezTo>
                      <a:pt x="12278" y="1264"/>
                      <a:pt x="12278" y="1264"/>
                      <a:pt x="12259" y="1264"/>
                    </a:cubicBezTo>
                    <a:cubicBezTo>
                      <a:pt x="12197" y="1223"/>
                      <a:pt x="12117" y="1202"/>
                      <a:pt x="12057" y="1183"/>
                    </a:cubicBezTo>
                    <a:cubicBezTo>
                      <a:pt x="10565" y="740"/>
                      <a:pt x="9073" y="315"/>
                      <a:pt x="7541" y="94"/>
                    </a:cubicBezTo>
                    <a:cubicBezTo>
                      <a:pt x="7240" y="53"/>
                      <a:pt x="6908" y="1"/>
                      <a:pt x="658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4"/>
              <p:cNvSpPr/>
              <p:nvPr/>
            </p:nvSpPr>
            <p:spPr>
              <a:xfrm flipH="1">
                <a:off x="7073516" y="3458588"/>
                <a:ext cx="738414" cy="470465"/>
              </a:xfrm>
              <a:custGeom>
                <a:avLst/>
                <a:gdLst/>
                <a:ahLst/>
                <a:cxnLst/>
                <a:rect l="l" t="t" r="r" b="b"/>
                <a:pathLst>
                  <a:path w="11996" h="7643" extrusionOk="0">
                    <a:moveTo>
                      <a:pt x="1996" y="0"/>
                    </a:moveTo>
                    <a:cubicBezTo>
                      <a:pt x="1977" y="0"/>
                      <a:pt x="1956" y="0"/>
                      <a:pt x="1915" y="20"/>
                    </a:cubicBezTo>
                    <a:cubicBezTo>
                      <a:pt x="1794" y="20"/>
                      <a:pt x="1673" y="60"/>
                      <a:pt x="1573" y="121"/>
                    </a:cubicBezTo>
                    <a:cubicBezTo>
                      <a:pt x="1512" y="141"/>
                      <a:pt x="1472" y="161"/>
                      <a:pt x="1431" y="202"/>
                    </a:cubicBezTo>
                    <a:cubicBezTo>
                      <a:pt x="1310" y="503"/>
                      <a:pt x="1189" y="807"/>
                      <a:pt x="1089" y="1129"/>
                    </a:cubicBezTo>
                    <a:cubicBezTo>
                      <a:pt x="727" y="2116"/>
                      <a:pt x="404" y="3124"/>
                      <a:pt x="141" y="4153"/>
                    </a:cubicBezTo>
                    <a:cubicBezTo>
                      <a:pt x="122" y="4194"/>
                      <a:pt x="122" y="4234"/>
                      <a:pt x="101" y="4274"/>
                    </a:cubicBezTo>
                    <a:cubicBezTo>
                      <a:pt x="1" y="4677"/>
                      <a:pt x="60" y="5019"/>
                      <a:pt x="202" y="5302"/>
                    </a:cubicBezTo>
                    <a:cubicBezTo>
                      <a:pt x="222" y="5323"/>
                      <a:pt x="243" y="5363"/>
                      <a:pt x="262" y="5382"/>
                    </a:cubicBezTo>
                    <a:cubicBezTo>
                      <a:pt x="665" y="5987"/>
                      <a:pt x="1573" y="6290"/>
                      <a:pt x="2339" y="6390"/>
                    </a:cubicBezTo>
                    <a:cubicBezTo>
                      <a:pt x="2739" y="6455"/>
                      <a:pt x="3156" y="6512"/>
                      <a:pt x="3562" y="6512"/>
                    </a:cubicBezTo>
                    <a:cubicBezTo>
                      <a:pt x="4302" y="6512"/>
                      <a:pt x="5002" y="6322"/>
                      <a:pt x="5485" y="5645"/>
                    </a:cubicBezTo>
                    <a:lnTo>
                      <a:pt x="5525" y="5605"/>
                    </a:lnTo>
                    <a:lnTo>
                      <a:pt x="5585" y="5484"/>
                    </a:lnTo>
                    <a:cubicBezTo>
                      <a:pt x="5907" y="4979"/>
                      <a:pt x="6130" y="4415"/>
                      <a:pt x="6351" y="3871"/>
                    </a:cubicBezTo>
                    <a:cubicBezTo>
                      <a:pt x="6412" y="3669"/>
                      <a:pt x="6493" y="3487"/>
                      <a:pt x="6552" y="3307"/>
                    </a:cubicBezTo>
                    <a:cubicBezTo>
                      <a:pt x="6611" y="3151"/>
                      <a:pt x="6726" y="2995"/>
                      <a:pt x="6751" y="2840"/>
                    </a:cubicBezTo>
                    <a:lnTo>
                      <a:pt x="6751" y="2840"/>
                    </a:lnTo>
                    <a:cubicBezTo>
                      <a:pt x="6652" y="3539"/>
                      <a:pt x="6552" y="4240"/>
                      <a:pt x="6472" y="4960"/>
                    </a:cubicBezTo>
                    <a:cubicBezTo>
                      <a:pt x="6452" y="5302"/>
                      <a:pt x="6412" y="5645"/>
                      <a:pt x="6412" y="5968"/>
                    </a:cubicBezTo>
                    <a:cubicBezTo>
                      <a:pt x="6391" y="6269"/>
                      <a:pt x="6391" y="6592"/>
                      <a:pt x="6573" y="6834"/>
                    </a:cubicBezTo>
                    <a:cubicBezTo>
                      <a:pt x="6694" y="7016"/>
                      <a:pt x="6875" y="7116"/>
                      <a:pt x="7057" y="7197"/>
                    </a:cubicBezTo>
                    <a:cubicBezTo>
                      <a:pt x="7601" y="7419"/>
                      <a:pt x="8205" y="7439"/>
                      <a:pt x="8770" y="7540"/>
                    </a:cubicBezTo>
                    <a:cubicBezTo>
                      <a:pt x="9127" y="7604"/>
                      <a:pt x="9492" y="7643"/>
                      <a:pt x="9856" y="7643"/>
                    </a:cubicBezTo>
                    <a:cubicBezTo>
                      <a:pt x="10067" y="7643"/>
                      <a:pt x="10277" y="7630"/>
                      <a:pt x="10484" y="7600"/>
                    </a:cubicBezTo>
                    <a:cubicBezTo>
                      <a:pt x="10726" y="7581"/>
                      <a:pt x="10968" y="7500"/>
                      <a:pt x="11170" y="7379"/>
                    </a:cubicBezTo>
                    <a:cubicBezTo>
                      <a:pt x="11210" y="7358"/>
                      <a:pt x="11251" y="7339"/>
                      <a:pt x="11270" y="7318"/>
                    </a:cubicBezTo>
                    <a:cubicBezTo>
                      <a:pt x="11431" y="7197"/>
                      <a:pt x="11552" y="7056"/>
                      <a:pt x="11654" y="6855"/>
                    </a:cubicBezTo>
                    <a:cubicBezTo>
                      <a:pt x="11996" y="6089"/>
                      <a:pt x="11936" y="5202"/>
                      <a:pt x="11976" y="4374"/>
                    </a:cubicBezTo>
                    <a:lnTo>
                      <a:pt x="11976" y="3669"/>
                    </a:lnTo>
                    <a:cubicBezTo>
                      <a:pt x="11976" y="2923"/>
                      <a:pt x="11955" y="2197"/>
                      <a:pt x="11976" y="1452"/>
                    </a:cubicBezTo>
                    <a:lnTo>
                      <a:pt x="11976" y="1452"/>
                    </a:lnTo>
                    <a:cubicBezTo>
                      <a:pt x="11915" y="1471"/>
                      <a:pt x="11855" y="1511"/>
                      <a:pt x="11794" y="1532"/>
                    </a:cubicBezTo>
                    <a:cubicBezTo>
                      <a:pt x="11775" y="1552"/>
                      <a:pt x="11734" y="1552"/>
                      <a:pt x="11713" y="1573"/>
                    </a:cubicBezTo>
                    <a:lnTo>
                      <a:pt x="11694" y="1592"/>
                    </a:lnTo>
                    <a:cubicBezTo>
                      <a:pt x="11512" y="1694"/>
                      <a:pt x="11371" y="1815"/>
                      <a:pt x="11230" y="1976"/>
                    </a:cubicBezTo>
                    <a:cubicBezTo>
                      <a:pt x="11210" y="1995"/>
                      <a:pt x="11189" y="2036"/>
                      <a:pt x="11170" y="2057"/>
                    </a:cubicBezTo>
                    <a:cubicBezTo>
                      <a:pt x="11028" y="2218"/>
                      <a:pt x="10907" y="2399"/>
                      <a:pt x="10807" y="2600"/>
                    </a:cubicBezTo>
                    <a:cubicBezTo>
                      <a:pt x="10767" y="2358"/>
                      <a:pt x="10726" y="2097"/>
                      <a:pt x="10646" y="1855"/>
                    </a:cubicBezTo>
                    <a:cubicBezTo>
                      <a:pt x="10625" y="1774"/>
                      <a:pt x="10605" y="1713"/>
                      <a:pt x="10565" y="1653"/>
                    </a:cubicBezTo>
                    <a:cubicBezTo>
                      <a:pt x="10484" y="1411"/>
                      <a:pt x="10342" y="1229"/>
                      <a:pt x="10141" y="1089"/>
                    </a:cubicBezTo>
                    <a:cubicBezTo>
                      <a:pt x="9982" y="964"/>
                      <a:pt x="9776" y="903"/>
                      <a:pt x="9578" y="903"/>
                    </a:cubicBezTo>
                    <a:cubicBezTo>
                      <a:pt x="9550" y="903"/>
                      <a:pt x="9523" y="904"/>
                      <a:pt x="9496" y="907"/>
                    </a:cubicBezTo>
                    <a:lnTo>
                      <a:pt x="9436" y="907"/>
                    </a:lnTo>
                    <a:cubicBezTo>
                      <a:pt x="9194" y="907"/>
                      <a:pt x="8952" y="987"/>
                      <a:pt x="8770" y="1108"/>
                    </a:cubicBezTo>
                    <a:cubicBezTo>
                      <a:pt x="8689" y="1170"/>
                      <a:pt x="8609" y="1229"/>
                      <a:pt x="8549" y="1290"/>
                    </a:cubicBezTo>
                    <a:lnTo>
                      <a:pt x="8468" y="1371"/>
                    </a:lnTo>
                    <a:cubicBezTo>
                      <a:pt x="8226" y="1632"/>
                      <a:pt x="8084" y="1976"/>
                      <a:pt x="7984" y="2318"/>
                    </a:cubicBezTo>
                    <a:cubicBezTo>
                      <a:pt x="7963" y="2076"/>
                      <a:pt x="7923" y="1834"/>
                      <a:pt x="7843" y="1613"/>
                    </a:cubicBezTo>
                    <a:cubicBezTo>
                      <a:pt x="7843" y="1573"/>
                      <a:pt x="7823" y="1511"/>
                      <a:pt x="7802" y="1471"/>
                    </a:cubicBezTo>
                    <a:cubicBezTo>
                      <a:pt x="7702" y="1250"/>
                      <a:pt x="7581" y="1049"/>
                      <a:pt x="7420" y="866"/>
                    </a:cubicBezTo>
                    <a:cubicBezTo>
                      <a:pt x="7197" y="624"/>
                      <a:pt x="6875" y="463"/>
                      <a:pt x="6533" y="444"/>
                    </a:cubicBezTo>
                    <a:cubicBezTo>
                      <a:pt x="6512" y="423"/>
                      <a:pt x="6493" y="423"/>
                      <a:pt x="6472" y="423"/>
                    </a:cubicBezTo>
                    <a:cubicBezTo>
                      <a:pt x="6291" y="423"/>
                      <a:pt x="6130" y="463"/>
                      <a:pt x="5988" y="524"/>
                    </a:cubicBezTo>
                    <a:cubicBezTo>
                      <a:pt x="5826" y="605"/>
                      <a:pt x="5686" y="726"/>
                      <a:pt x="5565" y="887"/>
                    </a:cubicBezTo>
                    <a:cubicBezTo>
                      <a:pt x="5525" y="928"/>
                      <a:pt x="5504" y="968"/>
                      <a:pt x="5464" y="1008"/>
                    </a:cubicBezTo>
                    <a:cubicBezTo>
                      <a:pt x="5364" y="1170"/>
                      <a:pt x="5283" y="1310"/>
                      <a:pt x="5202" y="1471"/>
                    </a:cubicBezTo>
                    <a:cubicBezTo>
                      <a:pt x="5243" y="1008"/>
                      <a:pt x="5081" y="484"/>
                      <a:pt x="4657" y="282"/>
                    </a:cubicBezTo>
                    <a:cubicBezTo>
                      <a:pt x="4638" y="261"/>
                      <a:pt x="4638" y="261"/>
                      <a:pt x="4617" y="261"/>
                    </a:cubicBezTo>
                    <a:cubicBezTo>
                      <a:pt x="4617" y="261"/>
                      <a:pt x="4597" y="261"/>
                      <a:pt x="4597" y="242"/>
                    </a:cubicBezTo>
                    <a:cubicBezTo>
                      <a:pt x="4501" y="210"/>
                      <a:pt x="4401" y="195"/>
                      <a:pt x="4300" y="195"/>
                    </a:cubicBezTo>
                    <a:cubicBezTo>
                      <a:pt x="4020" y="195"/>
                      <a:pt x="3736" y="311"/>
                      <a:pt x="3528" y="503"/>
                    </a:cubicBezTo>
                    <a:cubicBezTo>
                      <a:pt x="3226" y="745"/>
                      <a:pt x="3025" y="1108"/>
                      <a:pt x="2843" y="1471"/>
                    </a:cubicBezTo>
                    <a:cubicBezTo>
                      <a:pt x="2864" y="1331"/>
                      <a:pt x="2864" y="1170"/>
                      <a:pt x="2864" y="1028"/>
                    </a:cubicBezTo>
                    <a:cubicBezTo>
                      <a:pt x="2843" y="968"/>
                      <a:pt x="2843" y="907"/>
                      <a:pt x="2843" y="847"/>
                    </a:cubicBezTo>
                    <a:cubicBezTo>
                      <a:pt x="2823" y="745"/>
                      <a:pt x="2783" y="665"/>
                      <a:pt x="2762" y="565"/>
                    </a:cubicBezTo>
                    <a:cubicBezTo>
                      <a:pt x="2641" y="282"/>
                      <a:pt x="2399" y="41"/>
                      <a:pt x="2097" y="20"/>
                    </a:cubicBezTo>
                    <a:cubicBezTo>
                      <a:pt x="2057" y="0"/>
                      <a:pt x="2036" y="0"/>
                      <a:pt x="1996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4"/>
              <p:cNvSpPr/>
              <p:nvPr/>
            </p:nvSpPr>
            <p:spPr>
              <a:xfrm flipH="1">
                <a:off x="7460697" y="2890190"/>
                <a:ext cx="338799" cy="899749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4617" extrusionOk="0">
                    <a:moveTo>
                      <a:pt x="5423" y="1"/>
                    </a:moveTo>
                    <a:cubicBezTo>
                      <a:pt x="4920" y="1431"/>
                      <a:pt x="4234" y="3044"/>
                      <a:pt x="3528" y="4778"/>
                    </a:cubicBezTo>
                    <a:cubicBezTo>
                      <a:pt x="2923" y="6229"/>
                      <a:pt x="2299" y="7742"/>
                      <a:pt x="1713" y="9254"/>
                    </a:cubicBezTo>
                    <a:cubicBezTo>
                      <a:pt x="987" y="11129"/>
                      <a:pt x="363" y="12963"/>
                      <a:pt x="0" y="14536"/>
                    </a:cubicBezTo>
                    <a:cubicBezTo>
                      <a:pt x="20" y="14557"/>
                      <a:pt x="41" y="14597"/>
                      <a:pt x="60" y="14616"/>
                    </a:cubicBezTo>
                    <a:cubicBezTo>
                      <a:pt x="423" y="13044"/>
                      <a:pt x="1068" y="11170"/>
                      <a:pt x="1794" y="9234"/>
                    </a:cubicBezTo>
                    <a:cubicBezTo>
                      <a:pt x="2358" y="7762"/>
                      <a:pt x="3004" y="6229"/>
                      <a:pt x="3589" y="4799"/>
                    </a:cubicBezTo>
                    <a:cubicBezTo>
                      <a:pt x="4315" y="3084"/>
                      <a:pt x="4979" y="1452"/>
                      <a:pt x="5503" y="41"/>
                    </a:cubicBezTo>
                    <a:lnTo>
                      <a:pt x="5423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4"/>
              <p:cNvSpPr/>
              <p:nvPr/>
            </p:nvSpPr>
            <p:spPr>
              <a:xfrm flipH="1">
                <a:off x="7411084" y="2901331"/>
                <a:ext cx="287954" cy="89482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14537" extrusionOk="0">
                    <a:moveTo>
                      <a:pt x="4597" y="0"/>
                    </a:moveTo>
                    <a:cubicBezTo>
                      <a:pt x="2420" y="4597"/>
                      <a:pt x="868" y="9497"/>
                      <a:pt x="1" y="14537"/>
                    </a:cubicBezTo>
                    <a:lnTo>
                      <a:pt x="62" y="14537"/>
                    </a:lnTo>
                    <a:cubicBezTo>
                      <a:pt x="928" y="9516"/>
                      <a:pt x="2481" y="4637"/>
                      <a:pt x="4678" y="21"/>
                    </a:cubicBez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4"/>
              <p:cNvSpPr/>
              <p:nvPr/>
            </p:nvSpPr>
            <p:spPr>
              <a:xfrm flipH="1">
                <a:off x="7367565" y="2910072"/>
                <a:ext cx="224737" cy="904674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14697" extrusionOk="0">
                    <a:moveTo>
                      <a:pt x="3589" y="0"/>
                    </a:moveTo>
                    <a:cubicBezTo>
                      <a:pt x="1957" y="4758"/>
                      <a:pt x="747" y="9718"/>
                      <a:pt x="0" y="14697"/>
                    </a:cubicBezTo>
                    <a:lnTo>
                      <a:pt x="62" y="14697"/>
                    </a:lnTo>
                    <a:cubicBezTo>
                      <a:pt x="828" y="9718"/>
                      <a:pt x="2017" y="4777"/>
                      <a:pt x="3650" y="20"/>
                    </a:cubicBez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4"/>
              <p:cNvSpPr/>
              <p:nvPr/>
            </p:nvSpPr>
            <p:spPr>
              <a:xfrm flipH="1">
                <a:off x="7327862" y="2916228"/>
                <a:ext cx="196114" cy="91224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14820" extrusionOk="0">
                    <a:moveTo>
                      <a:pt x="3105" y="0"/>
                    </a:moveTo>
                    <a:cubicBezTo>
                      <a:pt x="1713" y="4839"/>
                      <a:pt x="665" y="9819"/>
                      <a:pt x="0" y="14798"/>
                    </a:cubicBezTo>
                    <a:lnTo>
                      <a:pt x="60" y="14819"/>
                    </a:lnTo>
                    <a:cubicBezTo>
                      <a:pt x="726" y="9819"/>
                      <a:pt x="1794" y="4839"/>
                      <a:pt x="3185" y="21"/>
                    </a:cubicBezTo>
                    <a:lnTo>
                      <a:pt x="3105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4"/>
              <p:cNvSpPr/>
              <p:nvPr/>
            </p:nvSpPr>
            <p:spPr>
              <a:xfrm flipH="1">
                <a:off x="7283173" y="2914997"/>
                <a:ext cx="191190" cy="891132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14477" extrusionOk="0">
                    <a:moveTo>
                      <a:pt x="3044" y="1"/>
                    </a:moveTo>
                    <a:cubicBezTo>
                      <a:pt x="2299" y="3065"/>
                      <a:pt x="1592" y="6170"/>
                      <a:pt x="988" y="9254"/>
                    </a:cubicBezTo>
                    <a:cubicBezTo>
                      <a:pt x="625" y="11009"/>
                      <a:pt x="302" y="12742"/>
                      <a:pt x="1" y="14476"/>
                    </a:cubicBezTo>
                    <a:lnTo>
                      <a:pt x="41" y="14436"/>
                    </a:lnTo>
                    <a:lnTo>
                      <a:pt x="101" y="14315"/>
                    </a:lnTo>
                    <a:cubicBezTo>
                      <a:pt x="404" y="12641"/>
                      <a:pt x="726" y="10947"/>
                      <a:pt x="1049" y="9275"/>
                    </a:cubicBezTo>
                    <a:cubicBezTo>
                      <a:pt x="1673" y="6170"/>
                      <a:pt x="2359" y="3085"/>
                      <a:pt x="3105" y="20"/>
                    </a:cubicBezTo>
                    <a:lnTo>
                      <a:pt x="3044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4"/>
              <p:cNvSpPr/>
              <p:nvPr/>
            </p:nvSpPr>
            <p:spPr>
              <a:xfrm flipH="1">
                <a:off x="7243470" y="2922445"/>
                <a:ext cx="113077" cy="935759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202" extrusionOk="0">
                    <a:moveTo>
                      <a:pt x="1775" y="1"/>
                    </a:moveTo>
                    <a:cubicBezTo>
                      <a:pt x="888" y="5001"/>
                      <a:pt x="304" y="10121"/>
                      <a:pt x="1" y="15202"/>
                    </a:cubicBezTo>
                    <a:lnTo>
                      <a:pt x="82" y="15202"/>
                    </a:lnTo>
                    <a:cubicBezTo>
                      <a:pt x="364" y="10141"/>
                      <a:pt x="969" y="5020"/>
                      <a:pt x="1836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4"/>
              <p:cNvSpPr/>
              <p:nvPr/>
            </p:nvSpPr>
            <p:spPr>
              <a:xfrm flipH="1">
                <a:off x="7205060" y="2922445"/>
                <a:ext cx="105505" cy="91840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920" extrusionOk="0">
                    <a:moveTo>
                      <a:pt x="1654" y="1"/>
                    </a:moveTo>
                    <a:cubicBezTo>
                      <a:pt x="786" y="4920"/>
                      <a:pt x="243" y="9939"/>
                      <a:pt x="1" y="14920"/>
                    </a:cubicBezTo>
                    <a:lnTo>
                      <a:pt x="60" y="14920"/>
                    </a:lnTo>
                    <a:cubicBezTo>
                      <a:pt x="302" y="9939"/>
                      <a:pt x="867" y="4920"/>
                      <a:pt x="1714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4"/>
              <p:cNvSpPr/>
              <p:nvPr/>
            </p:nvSpPr>
            <p:spPr>
              <a:xfrm flipH="1">
                <a:off x="7172805" y="2939865"/>
                <a:ext cx="73189" cy="934466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5181" extrusionOk="0">
                    <a:moveTo>
                      <a:pt x="1108" y="0"/>
                    </a:moveTo>
                    <a:cubicBezTo>
                      <a:pt x="484" y="5019"/>
                      <a:pt x="100" y="10121"/>
                      <a:pt x="0" y="15180"/>
                    </a:cubicBezTo>
                    <a:lnTo>
                      <a:pt x="60" y="15180"/>
                    </a:lnTo>
                    <a:cubicBezTo>
                      <a:pt x="181" y="10121"/>
                      <a:pt x="544" y="5019"/>
                      <a:pt x="1189" y="19"/>
                    </a:cubicBez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4"/>
              <p:cNvSpPr/>
              <p:nvPr/>
            </p:nvSpPr>
            <p:spPr>
              <a:xfrm flipH="1">
                <a:off x="7143013" y="2962148"/>
                <a:ext cx="23576" cy="89858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598" extrusionOk="0">
                    <a:moveTo>
                      <a:pt x="323" y="1"/>
                    </a:moveTo>
                    <a:cubicBezTo>
                      <a:pt x="41" y="4839"/>
                      <a:pt x="0" y="9759"/>
                      <a:pt x="202" y="14597"/>
                    </a:cubicBezTo>
                    <a:lnTo>
                      <a:pt x="283" y="14597"/>
                    </a:lnTo>
                    <a:cubicBezTo>
                      <a:pt x="81" y="9759"/>
                      <a:pt x="121" y="4839"/>
                      <a:pt x="383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4"/>
              <p:cNvSpPr/>
              <p:nvPr/>
            </p:nvSpPr>
            <p:spPr>
              <a:xfrm flipH="1">
                <a:off x="7085890" y="2948482"/>
                <a:ext cx="58354" cy="956934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546" extrusionOk="0">
                    <a:moveTo>
                      <a:pt x="866" y="0"/>
                    </a:moveTo>
                    <a:cubicBezTo>
                      <a:pt x="605" y="5161"/>
                      <a:pt x="323" y="10384"/>
                      <a:pt x="0" y="15545"/>
                    </a:cubicBezTo>
                    <a:lnTo>
                      <a:pt x="81" y="15545"/>
                    </a:lnTo>
                    <a:cubicBezTo>
                      <a:pt x="383" y="10403"/>
                      <a:pt x="686" y="5182"/>
                      <a:pt x="947" y="21"/>
                    </a:cubicBez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4"/>
              <p:cNvSpPr/>
              <p:nvPr/>
            </p:nvSpPr>
            <p:spPr>
              <a:xfrm flipH="1">
                <a:off x="7054866" y="2944789"/>
                <a:ext cx="47213" cy="873712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4194" extrusionOk="0">
                    <a:moveTo>
                      <a:pt x="686" y="1"/>
                    </a:moveTo>
                    <a:cubicBezTo>
                      <a:pt x="444" y="4718"/>
                      <a:pt x="202" y="9496"/>
                      <a:pt x="1" y="14194"/>
                    </a:cubicBezTo>
                    <a:lnTo>
                      <a:pt x="60" y="14194"/>
                    </a:lnTo>
                    <a:cubicBezTo>
                      <a:pt x="262" y="9496"/>
                      <a:pt x="504" y="4718"/>
                      <a:pt x="76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4"/>
              <p:cNvSpPr/>
              <p:nvPr/>
            </p:nvSpPr>
            <p:spPr>
              <a:xfrm flipH="1">
                <a:off x="4499753" y="1795938"/>
                <a:ext cx="4331098" cy="3345763"/>
              </a:xfrm>
              <a:custGeom>
                <a:avLst/>
                <a:gdLst/>
                <a:ahLst/>
                <a:cxnLst/>
                <a:rect l="l" t="t" r="r" b="b"/>
                <a:pathLst>
                  <a:path w="42360" h="32723" extrusionOk="0">
                    <a:moveTo>
                      <a:pt x="1102" y="0"/>
                    </a:moveTo>
                    <a:cubicBezTo>
                      <a:pt x="955" y="0"/>
                      <a:pt x="765" y="50"/>
                      <a:pt x="565" y="143"/>
                    </a:cubicBezTo>
                    <a:cubicBezTo>
                      <a:pt x="223" y="323"/>
                      <a:pt x="1" y="565"/>
                      <a:pt x="62" y="727"/>
                    </a:cubicBezTo>
                    <a:cubicBezTo>
                      <a:pt x="62" y="748"/>
                      <a:pt x="82" y="767"/>
                      <a:pt x="103" y="788"/>
                    </a:cubicBezTo>
                    <a:cubicBezTo>
                      <a:pt x="949" y="2038"/>
                      <a:pt x="1291" y="3670"/>
                      <a:pt x="1635" y="5385"/>
                    </a:cubicBezTo>
                    <a:cubicBezTo>
                      <a:pt x="2078" y="7541"/>
                      <a:pt x="2522" y="9759"/>
                      <a:pt x="4073" y="11392"/>
                    </a:cubicBezTo>
                    <a:cubicBezTo>
                      <a:pt x="5022" y="12360"/>
                      <a:pt x="6191" y="12965"/>
                      <a:pt x="7501" y="13589"/>
                    </a:cubicBezTo>
                    <a:cubicBezTo>
                      <a:pt x="10626" y="15062"/>
                      <a:pt x="13831" y="16433"/>
                      <a:pt x="17038" y="17702"/>
                    </a:cubicBezTo>
                    <a:lnTo>
                      <a:pt x="17460" y="17863"/>
                    </a:lnTo>
                    <a:cubicBezTo>
                      <a:pt x="18871" y="18428"/>
                      <a:pt x="20344" y="18992"/>
                      <a:pt x="21654" y="19758"/>
                    </a:cubicBezTo>
                    <a:cubicBezTo>
                      <a:pt x="22158" y="20062"/>
                      <a:pt x="22662" y="20384"/>
                      <a:pt x="23146" y="20707"/>
                    </a:cubicBezTo>
                    <a:cubicBezTo>
                      <a:pt x="23831" y="21170"/>
                      <a:pt x="24557" y="21634"/>
                      <a:pt x="25323" y="22037"/>
                    </a:cubicBezTo>
                    <a:cubicBezTo>
                      <a:pt x="26433" y="22602"/>
                      <a:pt x="27602" y="22984"/>
                      <a:pt x="28750" y="23368"/>
                    </a:cubicBezTo>
                    <a:cubicBezTo>
                      <a:pt x="29194" y="23508"/>
                      <a:pt x="29618" y="23650"/>
                      <a:pt x="30062" y="23811"/>
                    </a:cubicBezTo>
                    <a:cubicBezTo>
                      <a:pt x="31715" y="24395"/>
                      <a:pt x="33226" y="25102"/>
                      <a:pt x="34557" y="25928"/>
                    </a:cubicBezTo>
                    <a:cubicBezTo>
                      <a:pt x="37158" y="27540"/>
                      <a:pt x="39355" y="29779"/>
                      <a:pt x="40948" y="32379"/>
                    </a:cubicBezTo>
                    <a:cubicBezTo>
                      <a:pt x="41089" y="32602"/>
                      <a:pt x="41311" y="32722"/>
                      <a:pt x="41553" y="32722"/>
                    </a:cubicBezTo>
                    <a:cubicBezTo>
                      <a:pt x="41674" y="32722"/>
                      <a:pt x="41814" y="32682"/>
                      <a:pt x="41935" y="32602"/>
                    </a:cubicBezTo>
                    <a:cubicBezTo>
                      <a:pt x="42258" y="32400"/>
                      <a:pt x="42360" y="31976"/>
                      <a:pt x="42158" y="31634"/>
                    </a:cubicBezTo>
                    <a:cubicBezTo>
                      <a:pt x="40444" y="28852"/>
                      <a:pt x="38086" y="26473"/>
                      <a:pt x="35303" y="24739"/>
                    </a:cubicBezTo>
                    <a:cubicBezTo>
                      <a:pt x="33892" y="23852"/>
                      <a:pt x="32279" y="23086"/>
                      <a:pt x="30524" y="22481"/>
                    </a:cubicBezTo>
                    <a:cubicBezTo>
                      <a:pt x="30081" y="22320"/>
                      <a:pt x="29637" y="22178"/>
                      <a:pt x="29194" y="22016"/>
                    </a:cubicBezTo>
                    <a:cubicBezTo>
                      <a:pt x="28045" y="21653"/>
                      <a:pt x="26976" y="21291"/>
                      <a:pt x="25968" y="20787"/>
                    </a:cubicBezTo>
                    <a:cubicBezTo>
                      <a:pt x="25263" y="20424"/>
                      <a:pt x="24618" y="19981"/>
                      <a:pt x="23933" y="19537"/>
                    </a:cubicBezTo>
                    <a:cubicBezTo>
                      <a:pt x="23408" y="19194"/>
                      <a:pt x="22904" y="18852"/>
                      <a:pt x="22360" y="18549"/>
                    </a:cubicBezTo>
                    <a:cubicBezTo>
                      <a:pt x="20949" y="17723"/>
                      <a:pt x="19436" y="17137"/>
                      <a:pt x="17984" y="16554"/>
                    </a:cubicBezTo>
                    <a:lnTo>
                      <a:pt x="17562" y="16392"/>
                    </a:lnTo>
                    <a:cubicBezTo>
                      <a:pt x="14376" y="15142"/>
                      <a:pt x="11191" y="13771"/>
                      <a:pt x="8106" y="12299"/>
                    </a:cubicBezTo>
                    <a:cubicBezTo>
                      <a:pt x="6917" y="11755"/>
                      <a:pt x="5869" y="11210"/>
                      <a:pt x="5102" y="10425"/>
                    </a:cubicBezTo>
                    <a:cubicBezTo>
                      <a:pt x="3831" y="9073"/>
                      <a:pt x="3428" y="7138"/>
                      <a:pt x="3025" y="5102"/>
                    </a:cubicBezTo>
                    <a:cubicBezTo>
                      <a:pt x="2662" y="3369"/>
                      <a:pt x="2299" y="1614"/>
                      <a:pt x="1372" y="143"/>
                    </a:cubicBezTo>
                    <a:cubicBezTo>
                      <a:pt x="1352" y="122"/>
                      <a:pt x="1332" y="82"/>
                      <a:pt x="1291" y="41"/>
                    </a:cubicBezTo>
                    <a:cubicBezTo>
                      <a:pt x="1243" y="14"/>
                      <a:pt x="1178" y="0"/>
                      <a:pt x="1102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4"/>
              <p:cNvSpPr/>
              <p:nvPr/>
            </p:nvSpPr>
            <p:spPr>
              <a:xfrm flipH="1">
                <a:off x="8170548" y="3377828"/>
                <a:ext cx="686277" cy="502720"/>
              </a:xfrm>
              <a:custGeom>
                <a:avLst/>
                <a:gdLst/>
                <a:ahLst/>
                <a:cxnLst/>
                <a:rect l="l" t="t" r="r" b="b"/>
                <a:pathLst>
                  <a:path w="11149" h="8167" extrusionOk="0">
                    <a:moveTo>
                      <a:pt x="11148" y="1"/>
                    </a:moveTo>
                    <a:cubicBezTo>
                      <a:pt x="11148" y="1"/>
                      <a:pt x="7178" y="1111"/>
                      <a:pt x="4436" y="2743"/>
                    </a:cubicBezTo>
                    <a:cubicBezTo>
                      <a:pt x="1673" y="4377"/>
                      <a:pt x="0" y="8167"/>
                      <a:pt x="0" y="8167"/>
                    </a:cubicBezTo>
                    <a:cubicBezTo>
                      <a:pt x="0" y="8167"/>
                      <a:pt x="1573" y="8006"/>
                      <a:pt x="6129" y="5969"/>
                    </a:cubicBezTo>
                    <a:cubicBezTo>
                      <a:pt x="10705" y="3933"/>
                      <a:pt x="11148" y="1"/>
                      <a:pt x="11148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4"/>
              <p:cNvSpPr/>
              <p:nvPr/>
            </p:nvSpPr>
            <p:spPr>
              <a:xfrm flipH="1">
                <a:off x="7652994" y="3222648"/>
                <a:ext cx="660300" cy="267887"/>
              </a:xfrm>
              <a:custGeom>
                <a:avLst/>
                <a:gdLst/>
                <a:ahLst/>
                <a:cxnLst/>
                <a:rect l="l" t="t" r="r" b="b"/>
                <a:pathLst>
                  <a:path w="10727" h="4352" extrusionOk="0">
                    <a:moveTo>
                      <a:pt x="10305" y="1"/>
                    </a:moveTo>
                    <a:cubicBezTo>
                      <a:pt x="10291" y="1"/>
                      <a:pt x="10276" y="1"/>
                      <a:pt x="10262" y="3"/>
                    </a:cubicBezTo>
                    <a:cubicBezTo>
                      <a:pt x="6593" y="506"/>
                      <a:pt x="3085" y="1917"/>
                      <a:pt x="101" y="4054"/>
                    </a:cubicBezTo>
                    <a:cubicBezTo>
                      <a:pt x="20" y="4115"/>
                      <a:pt x="1" y="4196"/>
                      <a:pt x="60" y="4277"/>
                    </a:cubicBezTo>
                    <a:cubicBezTo>
                      <a:pt x="85" y="4326"/>
                      <a:pt x="132" y="4352"/>
                      <a:pt x="183" y="4352"/>
                    </a:cubicBezTo>
                    <a:cubicBezTo>
                      <a:pt x="216" y="4352"/>
                      <a:pt x="251" y="4341"/>
                      <a:pt x="283" y="4317"/>
                    </a:cubicBezTo>
                    <a:cubicBezTo>
                      <a:pt x="3307" y="2341"/>
                      <a:pt x="6794" y="1111"/>
                      <a:pt x="10363" y="769"/>
                    </a:cubicBezTo>
                    <a:cubicBezTo>
                      <a:pt x="10584" y="748"/>
                      <a:pt x="10726" y="546"/>
                      <a:pt x="10705" y="345"/>
                    </a:cubicBezTo>
                    <a:cubicBezTo>
                      <a:pt x="10668" y="138"/>
                      <a:pt x="10507" y="1"/>
                      <a:pt x="10305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4"/>
              <p:cNvSpPr/>
              <p:nvPr/>
            </p:nvSpPr>
            <p:spPr>
              <a:xfrm flipH="1">
                <a:off x="8078709" y="1636809"/>
                <a:ext cx="373577" cy="840164"/>
              </a:xfrm>
              <a:custGeom>
                <a:avLst/>
                <a:gdLst/>
                <a:ahLst/>
                <a:cxnLst/>
                <a:rect l="l" t="t" r="r" b="b"/>
                <a:pathLst>
                  <a:path w="6069" h="13649" extrusionOk="0">
                    <a:moveTo>
                      <a:pt x="4557" y="0"/>
                    </a:moveTo>
                    <a:cubicBezTo>
                      <a:pt x="4557" y="0"/>
                      <a:pt x="3549" y="1229"/>
                      <a:pt x="1775" y="5887"/>
                    </a:cubicBezTo>
                    <a:cubicBezTo>
                      <a:pt x="1" y="10565"/>
                      <a:pt x="2460" y="13648"/>
                      <a:pt x="2460" y="13648"/>
                    </a:cubicBezTo>
                    <a:cubicBezTo>
                      <a:pt x="2460" y="13648"/>
                      <a:pt x="4476" y="10060"/>
                      <a:pt x="5262" y="6955"/>
                    </a:cubicBezTo>
                    <a:cubicBezTo>
                      <a:pt x="6068" y="3871"/>
                      <a:pt x="4557" y="0"/>
                      <a:pt x="4557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4"/>
              <p:cNvSpPr/>
              <p:nvPr/>
            </p:nvSpPr>
            <p:spPr>
              <a:xfrm flipH="1">
                <a:off x="8050147" y="2332933"/>
                <a:ext cx="280506" cy="769438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12500" extrusionOk="0">
                    <a:moveTo>
                      <a:pt x="484" y="1"/>
                    </a:moveTo>
                    <a:cubicBezTo>
                      <a:pt x="404" y="1"/>
                      <a:pt x="342" y="62"/>
                      <a:pt x="323" y="143"/>
                    </a:cubicBezTo>
                    <a:cubicBezTo>
                      <a:pt x="1" y="4376"/>
                      <a:pt x="1189" y="8771"/>
                      <a:pt x="3689" y="12320"/>
                    </a:cubicBezTo>
                    <a:lnTo>
                      <a:pt x="3710" y="12320"/>
                    </a:lnTo>
                    <a:cubicBezTo>
                      <a:pt x="3792" y="12437"/>
                      <a:pt x="3922" y="12500"/>
                      <a:pt x="4056" y="12500"/>
                    </a:cubicBezTo>
                    <a:cubicBezTo>
                      <a:pt x="4152" y="12500"/>
                      <a:pt x="4250" y="12468"/>
                      <a:pt x="4334" y="12400"/>
                    </a:cubicBezTo>
                    <a:cubicBezTo>
                      <a:pt x="4517" y="12258"/>
                      <a:pt x="4557" y="11976"/>
                      <a:pt x="4396" y="11774"/>
                    </a:cubicBezTo>
                    <a:cubicBezTo>
                      <a:pt x="1875" y="8529"/>
                      <a:pt x="484" y="4336"/>
                      <a:pt x="605" y="143"/>
                    </a:cubicBezTo>
                    <a:cubicBezTo>
                      <a:pt x="605" y="81"/>
                      <a:pt x="565" y="1"/>
                      <a:pt x="484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4"/>
              <p:cNvSpPr/>
              <p:nvPr/>
            </p:nvSpPr>
            <p:spPr>
              <a:xfrm flipH="1">
                <a:off x="8402549" y="1355072"/>
                <a:ext cx="373700" cy="966844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15707" extrusionOk="0">
                    <a:moveTo>
                      <a:pt x="364" y="0"/>
                    </a:moveTo>
                    <a:cubicBezTo>
                      <a:pt x="364" y="0"/>
                      <a:pt x="1" y="1876"/>
                      <a:pt x="807" y="7863"/>
                    </a:cubicBezTo>
                    <a:cubicBezTo>
                      <a:pt x="1594" y="13830"/>
                      <a:pt x="5990" y="15706"/>
                      <a:pt x="5990" y="15706"/>
                    </a:cubicBezTo>
                    <a:cubicBezTo>
                      <a:pt x="5990" y="15706"/>
                      <a:pt x="6070" y="10746"/>
                      <a:pt x="5122" y="6997"/>
                    </a:cubicBezTo>
                    <a:cubicBezTo>
                      <a:pt x="4194" y="3247"/>
                      <a:pt x="364" y="0"/>
                      <a:pt x="364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4"/>
              <p:cNvSpPr/>
              <p:nvPr/>
            </p:nvSpPr>
            <p:spPr>
              <a:xfrm flipH="1">
                <a:off x="8235058" y="2112998"/>
                <a:ext cx="245789" cy="64638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0501" extrusionOk="0">
                    <a:moveTo>
                      <a:pt x="125" y="0"/>
                    </a:moveTo>
                    <a:cubicBezTo>
                      <a:pt x="117" y="0"/>
                      <a:pt x="109" y="2"/>
                      <a:pt x="102" y="6"/>
                    </a:cubicBezTo>
                    <a:cubicBezTo>
                      <a:pt x="41" y="25"/>
                      <a:pt x="0" y="87"/>
                      <a:pt x="21" y="146"/>
                    </a:cubicBezTo>
                    <a:cubicBezTo>
                      <a:pt x="303" y="1014"/>
                      <a:pt x="586" y="1880"/>
                      <a:pt x="828" y="2727"/>
                    </a:cubicBezTo>
                    <a:cubicBezTo>
                      <a:pt x="968" y="3170"/>
                      <a:pt x="1089" y="3595"/>
                      <a:pt x="1191" y="4038"/>
                    </a:cubicBezTo>
                    <a:cubicBezTo>
                      <a:pt x="1312" y="4482"/>
                      <a:pt x="1432" y="4925"/>
                      <a:pt x="1553" y="5348"/>
                    </a:cubicBezTo>
                    <a:cubicBezTo>
                      <a:pt x="1795" y="6235"/>
                      <a:pt x="2078" y="7103"/>
                      <a:pt x="2379" y="7949"/>
                    </a:cubicBezTo>
                    <a:cubicBezTo>
                      <a:pt x="2541" y="8372"/>
                      <a:pt x="2723" y="8796"/>
                      <a:pt x="2924" y="9219"/>
                    </a:cubicBezTo>
                    <a:cubicBezTo>
                      <a:pt x="3105" y="9643"/>
                      <a:pt x="3328" y="10046"/>
                      <a:pt x="3629" y="10428"/>
                    </a:cubicBezTo>
                    <a:cubicBezTo>
                      <a:pt x="3664" y="10474"/>
                      <a:pt x="3717" y="10500"/>
                      <a:pt x="3772" y="10500"/>
                    </a:cubicBezTo>
                    <a:cubicBezTo>
                      <a:pt x="3814" y="10500"/>
                      <a:pt x="3857" y="10484"/>
                      <a:pt x="3892" y="10449"/>
                    </a:cubicBezTo>
                    <a:cubicBezTo>
                      <a:pt x="3973" y="10388"/>
                      <a:pt x="3992" y="10267"/>
                      <a:pt x="3932" y="10186"/>
                    </a:cubicBezTo>
                    <a:cubicBezTo>
                      <a:pt x="3650" y="9844"/>
                      <a:pt x="3449" y="9461"/>
                      <a:pt x="3247" y="9057"/>
                    </a:cubicBezTo>
                    <a:cubicBezTo>
                      <a:pt x="3065" y="8654"/>
                      <a:pt x="2884" y="8251"/>
                      <a:pt x="2723" y="7828"/>
                    </a:cubicBezTo>
                    <a:cubicBezTo>
                      <a:pt x="2400" y="6982"/>
                      <a:pt x="2137" y="6114"/>
                      <a:pt x="1876" y="5267"/>
                    </a:cubicBezTo>
                    <a:cubicBezTo>
                      <a:pt x="1755" y="4824"/>
                      <a:pt x="1634" y="4380"/>
                      <a:pt x="1513" y="3958"/>
                    </a:cubicBezTo>
                    <a:cubicBezTo>
                      <a:pt x="1392" y="3514"/>
                      <a:pt x="1250" y="3090"/>
                      <a:pt x="1110" y="2646"/>
                    </a:cubicBezTo>
                    <a:cubicBezTo>
                      <a:pt x="828" y="1780"/>
                      <a:pt x="524" y="933"/>
                      <a:pt x="223" y="87"/>
                    </a:cubicBezTo>
                    <a:cubicBezTo>
                      <a:pt x="206" y="37"/>
                      <a:pt x="163" y="0"/>
                      <a:pt x="125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4"/>
              <p:cNvSpPr/>
              <p:nvPr/>
            </p:nvSpPr>
            <p:spPr>
              <a:xfrm flipH="1">
                <a:off x="5941706" y="2589864"/>
                <a:ext cx="471634" cy="771961"/>
              </a:xfrm>
              <a:custGeom>
                <a:avLst/>
                <a:gdLst/>
                <a:ahLst/>
                <a:cxnLst/>
                <a:rect l="l" t="t" r="r" b="b"/>
                <a:pathLst>
                  <a:path w="7662" h="12541" extrusionOk="0">
                    <a:moveTo>
                      <a:pt x="7279" y="1"/>
                    </a:moveTo>
                    <a:cubicBezTo>
                      <a:pt x="7279" y="1"/>
                      <a:pt x="5989" y="888"/>
                      <a:pt x="2984" y="4899"/>
                    </a:cubicBezTo>
                    <a:cubicBezTo>
                      <a:pt x="0" y="8891"/>
                      <a:pt x="1513" y="12541"/>
                      <a:pt x="1513" y="12541"/>
                    </a:cubicBezTo>
                    <a:cubicBezTo>
                      <a:pt x="1513" y="12541"/>
                      <a:pt x="4436" y="9657"/>
                      <a:pt x="6048" y="6896"/>
                    </a:cubicBezTo>
                    <a:cubicBezTo>
                      <a:pt x="7661" y="4133"/>
                      <a:pt x="7279" y="1"/>
                      <a:pt x="7279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4"/>
              <p:cNvSpPr/>
              <p:nvPr/>
            </p:nvSpPr>
            <p:spPr>
              <a:xfrm flipH="1">
                <a:off x="5699672" y="3316027"/>
                <a:ext cx="640418" cy="207810"/>
              </a:xfrm>
              <a:custGeom>
                <a:avLst/>
                <a:gdLst/>
                <a:ahLst/>
                <a:cxnLst/>
                <a:rect l="l" t="t" r="r" b="b"/>
                <a:pathLst>
                  <a:path w="10404" h="3376" extrusionOk="0">
                    <a:moveTo>
                      <a:pt x="8626" y="0"/>
                    </a:moveTo>
                    <a:cubicBezTo>
                      <a:pt x="7840" y="0"/>
                      <a:pt x="6752" y="43"/>
                      <a:pt x="5283" y="179"/>
                    </a:cubicBezTo>
                    <a:cubicBezTo>
                      <a:pt x="1350" y="542"/>
                      <a:pt x="1" y="3344"/>
                      <a:pt x="1" y="3344"/>
                    </a:cubicBezTo>
                    <a:cubicBezTo>
                      <a:pt x="1" y="3344"/>
                      <a:pt x="571" y="3376"/>
                      <a:pt x="1416" y="3376"/>
                    </a:cubicBezTo>
                    <a:cubicBezTo>
                      <a:pt x="2587" y="3376"/>
                      <a:pt x="4286" y="3314"/>
                      <a:pt x="5726" y="3021"/>
                    </a:cubicBezTo>
                    <a:cubicBezTo>
                      <a:pt x="8186" y="2518"/>
                      <a:pt x="10404" y="118"/>
                      <a:pt x="10404" y="118"/>
                    </a:cubicBezTo>
                    <a:cubicBezTo>
                      <a:pt x="10404" y="118"/>
                      <a:pt x="9932" y="0"/>
                      <a:pt x="8626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4"/>
              <p:cNvSpPr/>
              <p:nvPr/>
            </p:nvSpPr>
            <p:spPr>
              <a:xfrm flipH="1">
                <a:off x="6227137" y="3214338"/>
                <a:ext cx="270596" cy="702158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1407" extrusionOk="0">
                    <a:moveTo>
                      <a:pt x="4217" y="0"/>
                    </a:moveTo>
                    <a:cubicBezTo>
                      <a:pt x="4163" y="0"/>
                      <a:pt x="4102" y="33"/>
                      <a:pt x="4073" y="76"/>
                    </a:cubicBezTo>
                    <a:lnTo>
                      <a:pt x="4073" y="97"/>
                    </a:lnTo>
                    <a:cubicBezTo>
                      <a:pt x="3589" y="944"/>
                      <a:pt x="3024" y="1770"/>
                      <a:pt x="2500" y="2617"/>
                    </a:cubicBezTo>
                    <a:cubicBezTo>
                      <a:pt x="1957" y="3463"/>
                      <a:pt x="1412" y="4291"/>
                      <a:pt x="949" y="5197"/>
                    </a:cubicBezTo>
                    <a:cubicBezTo>
                      <a:pt x="847" y="5420"/>
                      <a:pt x="726" y="5662"/>
                      <a:pt x="626" y="5904"/>
                    </a:cubicBezTo>
                    <a:lnTo>
                      <a:pt x="505" y="6267"/>
                    </a:lnTo>
                    <a:cubicBezTo>
                      <a:pt x="465" y="6387"/>
                      <a:pt x="424" y="6508"/>
                      <a:pt x="403" y="6629"/>
                    </a:cubicBezTo>
                    <a:cubicBezTo>
                      <a:pt x="263" y="7133"/>
                      <a:pt x="162" y="7637"/>
                      <a:pt x="121" y="8141"/>
                    </a:cubicBezTo>
                    <a:cubicBezTo>
                      <a:pt x="0" y="9149"/>
                      <a:pt x="41" y="10197"/>
                      <a:pt x="344" y="11205"/>
                    </a:cubicBezTo>
                    <a:cubicBezTo>
                      <a:pt x="375" y="11330"/>
                      <a:pt x="479" y="11407"/>
                      <a:pt x="600" y="11407"/>
                    </a:cubicBezTo>
                    <a:cubicBezTo>
                      <a:pt x="635" y="11407"/>
                      <a:pt x="671" y="11401"/>
                      <a:pt x="707" y="11387"/>
                    </a:cubicBezTo>
                    <a:cubicBezTo>
                      <a:pt x="847" y="11347"/>
                      <a:pt x="928" y="11186"/>
                      <a:pt x="887" y="11044"/>
                    </a:cubicBezTo>
                    <a:cubicBezTo>
                      <a:pt x="586" y="10137"/>
                      <a:pt x="524" y="9149"/>
                      <a:pt x="605" y="8181"/>
                    </a:cubicBezTo>
                    <a:cubicBezTo>
                      <a:pt x="645" y="7697"/>
                      <a:pt x="726" y="7213"/>
                      <a:pt x="847" y="6750"/>
                    </a:cubicBezTo>
                    <a:cubicBezTo>
                      <a:pt x="868" y="6629"/>
                      <a:pt x="908" y="6508"/>
                      <a:pt x="928" y="6387"/>
                    </a:cubicBezTo>
                    <a:cubicBezTo>
                      <a:pt x="968" y="6286"/>
                      <a:pt x="1008" y="6165"/>
                      <a:pt x="1049" y="6044"/>
                    </a:cubicBezTo>
                    <a:cubicBezTo>
                      <a:pt x="1129" y="5823"/>
                      <a:pt x="1231" y="5600"/>
                      <a:pt x="1331" y="5379"/>
                    </a:cubicBezTo>
                    <a:cubicBezTo>
                      <a:pt x="1774" y="4512"/>
                      <a:pt x="2279" y="3665"/>
                      <a:pt x="2803" y="2818"/>
                    </a:cubicBezTo>
                    <a:cubicBezTo>
                      <a:pt x="3328" y="1952"/>
                      <a:pt x="3871" y="1125"/>
                      <a:pt x="4355" y="238"/>
                    </a:cubicBezTo>
                    <a:cubicBezTo>
                      <a:pt x="4395" y="157"/>
                      <a:pt x="4355" y="57"/>
                      <a:pt x="4274" y="17"/>
                    </a:cubicBezTo>
                    <a:cubicBezTo>
                      <a:pt x="4258" y="5"/>
                      <a:pt x="4238" y="0"/>
                      <a:pt x="4217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4"/>
              <p:cNvSpPr/>
              <p:nvPr/>
            </p:nvSpPr>
            <p:spPr>
              <a:xfrm flipH="1">
                <a:off x="6224674" y="3479640"/>
                <a:ext cx="237048" cy="121694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1977" extrusionOk="0">
                    <a:moveTo>
                      <a:pt x="3710" y="0"/>
                    </a:moveTo>
                    <a:cubicBezTo>
                      <a:pt x="3388" y="81"/>
                      <a:pt x="3065" y="161"/>
                      <a:pt x="2743" y="263"/>
                    </a:cubicBezTo>
                    <a:cubicBezTo>
                      <a:pt x="2439" y="363"/>
                      <a:pt x="2117" y="465"/>
                      <a:pt x="1815" y="605"/>
                    </a:cubicBezTo>
                    <a:cubicBezTo>
                      <a:pt x="1512" y="726"/>
                      <a:pt x="1210" y="868"/>
                      <a:pt x="928" y="1029"/>
                    </a:cubicBezTo>
                    <a:cubicBezTo>
                      <a:pt x="646" y="1190"/>
                      <a:pt x="364" y="1371"/>
                      <a:pt x="81" y="1613"/>
                    </a:cubicBezTo>
                    <a:cubicBezTo>
                      <a:pt x="1" y="1694"/>
                      <a:pt x="1" y="1836"/>
                      <a:pt x="81" y="1916"/>
                    </a:cubicBezTo>
                    <a:cubicBezTo>
                      <a:pt x="122" y="1957"/>
                      <a:pt x="172" y="1977"/>
                      <a:pt x="223" y="1977"/>
                    </a:cubicBezTo>
                    <a:cubicBezTo>
                      <a:pt x="273" y="1977"/>
                      <a:pt x="323" y="1957"/>
                      <a:pt x="364" y="1916"/>
                    </a:cubicBezTo>
                    <a:lnTo>
                      <a:pt x="383" y="1916"/>
                    </a:lnTo>
                    <a:cubicBezTo>
                      <a:pt x="585" y="1715"/>
                      <a:pt x="848" y="1513"/>
                      <a:pt x="1130" y="1352"/>
                    </a:cubicBezTo>
                    <a:cubicBezTo>
                      <a:pt x="1391" y="1190"/>
                      <a:pt x="1673" y="1029"/>
                      <a:pt x="1956" y="887"/>
                    </a:cubicBezTo>
                    <a:cubicBezTo>
                      <a:pt x="2238" y="747"/>
                      <a:pt x="2541" y="626"/>
                      <a:pt x="2843" y="524"/>
                    </a:cubicBezTo>
                    <a:cubicBezTo>
                      <a:pt x="3146" y="403"/>
                      <a:pt x="3447" y="303"/>
                      <a:pt x="3751" y="223"/>
                    </a:cubicBezTo>
                    <a:cubicBezTo>
                      <a:pt x="3810" y="202"/>
                      <a:pt x="3851" y="142"/>
                      <a:pt x="3831" y="81"/>
                    </a:cubicBezTo>
                    <a:cubicBezTo>
                      <a:pt x="3831" y="21"/>
                      <a:pt x="3770" y="0"/>
                      <a:pt x="3710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4"/>
              <p:cNvSpPr/>
              <p:nvPr/>
            </p:nvSpPr>
            <p:spPr>
              <a:xfrm flipH="1">
                <a:off x="6791780" y="3076024"/>
                <a:ext cx="109260" cy="357758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5812" extrusionOk="0">
                    <a:moveTo>
                      <a:pt x="164" y="0"/>
                    </a:moveTo>
                    <a:cubicBezTo>
                      <a:pt x="150" y="0"/>
                      <a:pt x="136" y="2"/>
                      <a:pt x="122" y="6"/>
                    </a:cubicBezTo>
                    <a:cubicBezTo>
                      <a:pt x="60" y="25"/>
                      <a:pt x="1" y="106"/>
                      <a:pt x="20" y="167"/>
                    </a:cubicBezTo>
                    <a:lnTo>
                      <a:pt x="1493" y="5710"/>
                    </a:lnTo>
                    <a:cubicBezTo>
                      <a:pt x="1493" y="5772"/>
                      <a:pt x="1552" y="5812"/>
                      <a:pt x="1614" y="5812"/>
                    </a:cubicBezTo>
                    <a:lnTo>
                      <a:pt x="1654" y="5812"/>
                    </a:lnTo>
                    <a:cubicBezTo>
                      <a:pt x="1735" y="5791"/>
                      <a:pt x="1775" y="5710"/>
                      <a:pt x="1754" y="5630"/>
                    </a:cubicBezTo>
                    <a:lnTo>
                      <a:pt x="302" y="106"/>
                    </a:lnTo>
                    <a:cubicBezTo>
                      <a:pt x="286" y="39"/>
                      <a:pt x="229" y="0"/>
                      <a:pt x="16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4"/>
              <p:cNvSpPr/>
              <p:nvPr/>
            </p:nvSpPr>
            <p:spPr>
              <a:xfrm flipH="1">
                <a:off x="6769436" y="3417285"/>
                <a:ext cx="70850" cy="23495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3817" extrusionOk="0">
                    <a:moveTo>
                      <a:pt x="586" y="0"/>
                    </a:moveTo>
                    <a:cubicBezTo>
                      <a:pt x="573" y="0"/>
                      <a:pt x="559" y="2"/>
                      <a:pt x="546" y="5"/>
                    </a:cubicBezTo>
                    <a:cubicBezTo>
                      <a:pt x="465" y="26"/>
                      <a:pt x="444" y="107"/>
                      <a:pt x="465" y="187"/>
                    </a:cubicBezTo>
                    <a:cubicBezTo>
                      <a:pt x="848" y="1295"/>
                      <a:pt x="686" y="2607"/>
                      <a:pt x="41" y="3594"/>
                    </a:cubicBezTo>
                    <a:cubicBezTo>
                      <a:pt x="1" y="3655"/>
                      <a:pt x="22" y="3736"/>
                      <a:pt x="82" y="3776"/>
                    </a:cubicBezTo>
                    <a:cubicBezTo>
                      <a:pt x="102" y="3795"/>
                      <a:pt x="122" y="3816"/>
                      <a:pt x="162" y="3816"/>
                    </a:cubicBezTo>
                    <a:cubicBezTo>
                      <a:pt x="202" y="3816"/>
                      <a:pt x="243" y="3795"/>
                      <a:pt x="283" y="3736"/>
                    </a:cubicBezTo>
                    <a:cubicBezTo>
                      <a:pt x="969" y="2687"/>
                      <a:pt x="1151" y="1295"/>
                      <a:pt x="727" y="107"/>
                    </a:cubicBezTo>
                    <a:cubicBezTo>
                      <a:pt x="711" y="40"/>
                      <a:pt x="652" y="0"/>
                      <a:pt x="58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4"/>
              <p:cNvSpPr/>
              <p:nvPr/>
            </p:nvSpPr>
            <p:spPr>
              <a:xfrm flipH="1">
                <a:off x="6694954" y="3412607"/>
                <a:ext cx="114246" cy="285492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4638" extrusionOk="0">
                    <a:moveTo>
                      <a:pt x="167" y="0"/>
                    </a:moveTo>
                    <a:cubicBezTo>
                      <a:pt x="118" y="0"/>
                      <a:pt x="67" y="22"/>
                      <a:pt x="41" y="62"/>
                    </a:cubicBezTo>
                    <a:cubicBezTo>
                      <a:pt x="1" y="121"/>
                      <a:pt x="20" y="202"/>
                      <a:pt x="81" y="263"/>
                    </a:cubicBezTo>
                    <a:cubicBezTo>
                      <a:pt x="262" y="363"/>
                      <a:pt x="404" y="525"/>
                      <a:pt x="585" y="747"/>
                    </a:cubicBezTo>
                    <a:cubicBezTo>
                      <a:pt x="1351" y="1796"/>
                      <a:pt x="1552" y="3247"/>
                      <a:pt x="1089" y="4436"/>
                    </a:cubicBezTo>
                    <a:cubicBezTo>
                      <a:pt x="1068" y="4516"/>
                      <a:pt x="1109" y="4597"/>
                      <a:pt x="1170" y="4618"/>
                    </a:cubicBezTo>
                    <a:cubicBezTo>
                      <a:pt x="1189" y="4637"/>
                      <a:pt x="1210" y="4637"/>
                      <a:pt x="1230" y="4637"/>
                    </a:cubicBezTo>
                    <a:cubicBezTo>
                      <a:pt x="1291" y="4637"/>
                      <a:pt x="1331" y="4597"/>
                      <a:pt x="1351" y="4537"/>
                    </a:cubicBezTo>
                    <a:cubicBezTo>
                      <a:pt x="1856" y="3247"/>
                      <a:pt x="1633" y="1694"/>
                      <a:pt x="807" y="586"/>
                    </a:cubicBezTo>
                    <a:cubicBezTo>
                      <a:pt x="625" y="344"/>
                      <a:pt x="444" y="162"/>
                      <a:pt x="243" y="21"/>
                    </a:cubicBezTo>
                    <a:cubicBezTo>
                      <a:pt x="221" y="7"/>
                      <a:pt x="194" y="0"/>
                      <a:pt x="16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4"/>
              <p:cNvSpPr/>
              <p:nvPr/>
            </p:nvSpPr>
            <p:spPr>
              <a:xfrm flipH="1">
                <a:off x="6635369" y="3408606"/>
                <a:ext cx="172600" cy="306852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4985" extrusionOk="0">
                    <a:moveTo>
                      <a:pt x="180" y="0"/>
                    </a:moveTo>
                    <a:cubicBezTo>
                      <a:pt x="115" y="0"/>
                      <a:pt x="58" y="39"/>
                      <a:pt x="40" y="106"/>
                    </a:cubicBezTo>
                    <a:cubicBezTo>
                      <a:pt x="0" y="167"/>
                      <a:pt x="40" y="248"/>
                      <a:pt x="121" y="288"/>
                    </a:cubicBezTo>
                    <a:cubicBezTo>
                      <a:pt x="424" y="369"/>
                      <a:pt x="707" y="490"/>
                      <a:pt x="989" y="630"/>
                    </a:cubicBezTo>
                    <a:cubicBezTo>
                      <a:pt x="1169" y="732"/>
                      <a:pt x="1411" y="872"/>
                      <a:pt x="1613" y="1054"/>
                    </a:cubicBezTo>
                    <a:cubicBezTo>
                      <a:pt x="1876" y="1296"/>
                      <a:pt x="2077" y="1638"/>
                      <a:pt x="2239" y="2102"/>
                    </a:cubicBezTo>
                    <a:cubicBezTo>
                      <a:pt x="2521" y="2969"/>
                      <a:pt x="2521" y="3936"/>
                      <a:pt x="2218" y="4804"/>
                    </a:cubicBezTo>
                    <a:cubicBezTo>
                      <a:pt x="2198" y="4885"/>
                      <a:pt x="2239" y="4965"/>
                      <a:pt x="2298" y="4985"/>
                    </a:cubicBezTo>
                    <a:lnTo>
                      <a:pt x="2360" y="4985"/>
                    </a:lnTo>
                    <a:cubicBezTo>
                      <a:pt x="2419" y="4985"/>
                      <a:pt x="2460" y="4944"/>
                      <a:pt x="2481" y="4904"/>
                    </a:cubicBezTo>
                    <a:cubicBezTo>
                      <a:pt x="2803" y="3977"/>
                      <a:pt x="2803" y="2949"/>
                      <a:pt x="2500" y="2001"/>
                    </a:cubicBezTo>
                    <a:cubicBezTo>
                      <a:pt x="2339" y="1517"/>
                      <a:pt x="2097" y="1114"/>
                      <a:pt x="1815" y="832"/>
                    </a:cubicBezTo>
                    <a:cubicBezTo>
                      <a:pt x="1573" y="630"/>
                      <a:pt x="1331" y="490"/>
                      <a:pt x="1110" y="388"/>
                    </a:cubicBezTo>
                    <a:cubicBezTo>
                      <a:pt x="827" y="248"/>
                      <a:pt x="524" y="106"/>
                      <a:pt x="223" y="6"/>
                    </a:cubicBezTo>
                    <a:cubicBezTo>
                      <a:pt x="208" y="2"/>
                      <a:pt x="194" y="0"/>
                      <a:pt x="18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4"/>
              <p:cNvSpPr/>
              <p:nvPr/>
            </p:nvSpPr>
            <p:spPr>
              <a:xfrm flipH="1">
                <a:off x="6795535" y="2889944"/>
                <a:ext cx="212242" cy="24455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973" extrusionOk="0">
                    <a:moveTo>
                      <a:pt x="2538" y="0"/>
                    </a:moveTo>
                    <a:cubicBezTo>
                      <a:pt x="1523" y="0"/>
                      <a:pt x="1" y="606"/>
                      <a:pt x="1" y="1798"/>
                    </a:cubicBezTo>
                    <a:cubicBezTo>
                      <a:pt x="1" y="2391"/>
                      <a:pt x="1214" y="3972"/>
                      <a:pt x="2007" y="3972"/>
                    </a:cubicBezTo>
                    <a:cubicBezTo>
                      <a:pt x="2105" y="3972"/>
                      <a:pt x="2196" y="3948"/>
                      <a:pt x="2278" y="3895"/>
                    </a:cubicBezTo>
                    <a:cubicBezTo>
                      <a:pt x="2380" y="3835"/>
                      <a:pt x="2461" y="3714"/>
                      <a:pt x="2520" y="3613"/>
                    </a:cubicBezTo>
                    <a:cubicBezTo>
                      <a:pt x="3004" y="2746"/>
                      <a:pt x="3307" y="1819"/>
                      <a:pt x="3428" y="830"/>
                    </a:cubicBezTo>
                    <a:cubicBezTo>
                      <a:pt x="3448" y="669"/>
                      <a:pt x="3448" y="468"/>
                      <a:pt x="3367" y="327"/>
                    </a:cubicBezTo>
                    <a:cubicBezTo>
                      <a:pt x="3246" y="85"/>
                      <a:pt x="2944" y="5"/>
                      <a:pt x="2682" y="5"/>
                    </a:cubicBezTo>
                    <a:cubicBezTo>
                      <a:pt x="2635" y="2"/>
                      <a:pt x="2587" y="0"/>
                      <a:pt x="2538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4"/>
              <p:cNvSpPr/>
              <p:nvPr/>
            </p:nvSpPr>
            <p:spPr>
              <a:xfrm flipH="1">
                <a:off x="7686542" y="2838299"/>
                <a:ext cx="110491" cy="192113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3121" extrusionOk="0">
                    <a:moveTo>
                      <a:pt x="1647" y="0"/>
                    </a:moveTo>
                    <a:cubicBezTo>
                      <a:pt x="1591" y="0"/>
                      <a:pt x="1541" y="33"/>
                      <a:pt x="1512" y="78"/>
                    </a:cubicBezTo>
                    <a:lnTo>
                      <a:pt x="41" y="2919"/>
                    </a:lnTo>
                    <a:cubicBezTo>
                      <a:pt x="1" y="3000"/>
                      <a:pt x="20" y="3081"/>
                      <a:pt x="101" y="3121"/>
                    </a:cubicBezTo>
                    <a:lnTo>
                      <a:pt x="162" y="3121"/>
                    </a:lnTo>
                    <a:cubicBezTo>
                      <a:pt x="222" y="3121"/>
                      <a:pt x="262" y="3102"/>
                      <a:pt x="283" y="3061"/>
                    </a:cubicBezTo>
                    <a:lnTo>
                      <a:pt x="1775" y="198"/>
                    </a:lnTo>
                    <a:cubicBezTo>
                      <a:pt x="1794" y="137"/>
                      <a:pt x="1775" y="57"/>
                      <a:pt x="1714" y="16"/>
                    </a:cubicBezTo>
                    <a:cubicBezTo>
                      <a:pt x="1691" y="5"/>
                      <a:pt x="1669" y="0"/>
                      <a:pt x="16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4"/>
              <p:cNvSpPr/>
              <p:nvPr/>
            </p:nvSpPr>
            <p:spPr>
              <a:xfrm flipH="1">
                <a:off x="7780906" y="3006406"/>
                <a:ext cx="233355" cy="156842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2548" extrusionOk="0">
                    <a:moveTo>
                      <a:pt x="3018" y="0"/>
                    </a:moveTo>
                    <a:cubicBezTo>
                      <a:pt x="2542" y="0"/>
                      <a:pt x="2071" y="131"/>
                      <a:pt x="1675" y="390"/>
                    </a:cubicBezTo>
                    <a:cubicBezTo>
                      <a:pt x="1473" y="532"/>
                      <a:pt x="1291" y="693"/>
                      <a:pt x="1070" y="914"/>
                    </a:cubicBezTo>
                    <a:cubicBezTo>
                      <a:pt x="667" y="1338"/>
                      <a:pt x="304" y="1822"/>
                      <a:pt x="41" y="2346"/>
                    </a:cubicBezTo>
                    <a:cubicBezTo>
                      <a:pt x="1" y="2406"/>
                      <a:pt x="22" y="2508"/>
                      <a:pt x="102" y="2548"/>
                    </a:cubicBezTo>
                    <a:lnTo>
                      <a:pt x="162" y="2548"/>
                    </a:lnTo>
                    <a:cubicBezTo>
                      <a:pt x="202" y="2548"/>
                      <a:pt x="264" y="2527"/>
                      <a:pt x="283" y="2487"/>
                    </a:cubicBezTo>
                    <a:cubicBezTo>
                      <a:pt x="546" y="1983"/>
                      <a:pt x="888" y="1519"/>
                      <a:pt x="1272" y="1116"/>
                    </a:cubicBezTo>
                    <a:cubicBezTo>
                      <a:pt x="1473" y="895"/>
                      <a:pt x="1654" y="753"/>
                      <a:pt x="1836" y="632"/>
                    </a:cubicBezTo>
                    <a:cubicBezTo>
                      <a:pt x="2197" y="396"/>
                      <a:pt x="2616" y="275"/>
                      <a:pt x="3039" y="275"/>
                    </a:cubicBezTo>
                    <a:cubicBezTo>
                      <a:pt x="3230" y="275"/>
                      <a:pt x="3422" y="299"/>
                      <a:pt x="3610" y="350"/>
                    </a:cubicBezTo>
                    <a:cubicBezTo>
                      <a:pt x="3625" y="353"/>
                      <a:pt x="3639" y="355"/>
                      <a:pt x="3652" y="355"/>
                    </a:cubicBezTo>
                    <a:cubicBezTo>
                      <a:pt x="3711" y="355"/>
                      <a:pt x="3754" y="319"/>
                      <a:pt x="3772" y="269"/>
                    </a:cubicBezTo>
                    <a:cubicBezTo>
                      <a:pt x="3791" y="188"/>
                      <a:pt x="3751" y="108"/>
                      <a:pt x="3691" y="88"/>
                    </a:cubicBezTo>
                    <a:cubicBezTo>
                      <a:pt x="3471" y="30"/>
                      <a:pt x="3244" y="0"/>
                      <a:pt x="301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4"/>
              <p:cNvSpPr/>
              <p:nvPr/>
            </p:nvSpPr>
            <p:spPr>
              <a:xfrm flipH="1">
                <a:off x="7775920" y="3010222"/>
                <a:ext cx="129142" cy="202701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3293" extrusionOk="0">
                    <a:moveTo>
                      <a:pt x="1957" y="1"/>
                    </a:moveTo>
                    <a:cubicBezTo>
                      <a:pt x="1944" y="1"/>
                      <a:pt x="1930" y="2"/>
                      <a:pt x="1917" y="5"/>
                    </a:cubicBezTo>
                    <a:cubicBezTo>
                      <a:pt x="1433" y="107"/>
                      <a:pt x="1030" y="489"/>
                      <a:pt x="686" y="1196"/>
                    </a:cubicBezTo>
                    <a:cubicBezTo>
                      <a:pt x="385" y="1801"/>
                      <a:pt x="143" y="2446"/>
                      <a:pt x="1" y="3110"/>
                    </a:cubicBezTo>
                    <a:cubicBezTo>
                      <a:pt x="1" y="3191"/>
                      <a:pt x="41" y="3271"/>
                      <a:pt x="122" y="3292"/>
                    </a:cubicBezTo>
                    <a:lnTo>
                      <a:pt x="143" y="3292"/>
                    </a:lnTo>
                    <a:cubicBezTo>
                      <a:pt x="223" y="3292"/>
                      <a:pt x="283" y="3252"/>
                      <a:pt x="283" y="3171"/>
                    </a:cubicBezTo>
                    <a:cubicBezTo>
                      <a:pt x="425" y="2526"/>
                      <a:pt x="646" y="1900"/>
                      <a:pt x="928" y="1317"/>
                    </a:cubicBezTo>
                    <a:cubicBezTo>
                      <a:pt x="1251" y="691"/>
                      <a:pt x="1594" y="368"/>
                      <a:pt x="1977" y="268"/>
                    </a:cubicBezTo>
                    <a:cubicBezTo>
                      <a:pt x="2057" y="268"/>
                      <a:pt x="2098" y="188"/>
                      <a:pt x="2078" y="107"/>
                    </a:cubicBezTo>
                    <a:cubicBezTo>
                      <a:pt x="2078" y="40"/>
                      <a:pt x="2022" y="1"/>
                      <a:pt x="195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4"/>
              <p:cNvSpPr/>
              <p:nvPr/>
            </p:nvSpPr>
            <p:spPr>
              <a:xfrm flipH="1">
                <a:off x="7751114" y="3015516"/>
                <a:ext cx="47213" cy="249544"/>
              </a:xfrm>
              <a:custGeom>
                <a:avLst/>
                <a:gdLst/>
                <a:ahLst/>
                <a:cxnLst/>
                <a:rect l="l" t="t" r="r" b="b"/>
                <a:pathLst>
                  <a:path w="767" h="4054" extrusionOk="0">
                    <a:moveTo>
                      <a:pt x="143" y="0"/>
                    </a:moveTo>
                    <a:cubicBezTo>
                      <a:pt x="81" y="0"/>
                      <a:pt x="1" y="61"/>
                      <a:pt x="22" y="142"/>
                    </a:cubicBezTo>
                    <a:cubicBezTo>
                      <a:pt x="22" y="1411"/>
                      <a:pt x="183" y="2702"/>
                      <a:pt x="485" y="3932"/>
                    </a:cubicBezTo>
                    <a:cubicBezTo>
                      <a:pt x="506" y="3992"/>
                      <a:pt x="546" y="4053"/>
                      <a:pt x="627" y="4053"/>
                    </a:cubicBezTo>
                    <a:lnTo>
                      <a:pt x="646" y="4032"/>
                    </a:lnTo>
                    <a:cubicBezTo>
                      <a:pt x="727" y="4013"/>
                      <a:pt x="767" y="3952"/>
                      <a:pt x="747" y="3871"/>
                    </a:cubicBezTo>
                    <a:cubicBezTo>
                      <a:pt x="465" y="2642"/>
                      <a:pt x="304" y="1392"/>
                      <a:pt x="304" y="142"/>
                    </a:cubicBezTo>
                    <a:cubicBezTo>
                      <a:pt x="283" y="61"/>
                      <a:pt x="223" y="0"/>
                      <a:pt x="14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4"/>
              <p:cNvSpPr/>
              <p:nvPr/>
            </p:nvSpPr>
            <p:spPr>
              <a:xfrm flipH="1">
                <a:off x="7516466" y="2645263"/>
                <a:ext cx="220982" cy="250406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4068" extrusionOk="0">
                    <a:moveTo>
                      <a:pt x="877" y="0"/>
                    </a:moveTo>
                    <a:cubicBezTo>
                      <a:pt x="740" y="0"/>
                      <a:pt x="608" y="34"/>
                      <a:pt x="504" y="128"/>
                    </a:cubicBezTo>
                    <a:cubicBezTo>
                      <a:pt x="363" y="230"/>
                      <a:pt x="323" y="431"/>
                      <a:pt x="262" y="593"/>
                    </a:cubicBezTo>
                    <a:cubicBezTo>
                      <a:pt x="41" y="1539"/>
                      <a:pt x="0" y="2528"/>
                      <a:pt x="162" y="3496"/>
                    </a:cubicBezTo>
                    <a:cubicBezTo>
                      <a:pt x="181" y="3617"/>
                      <a:pt x="202" y="3757"/>
                      <a:pt x="283" y="3859"/>
                    </a:cubicBezTo>
                    <a:cubicBezTo>
                      <a:pt x="392" y="4006"/>
                      <a:pt x="570" y="4068"/>
                      <a:pt x="786" y="4068"/>
                    </a:cubicBezTo>
                    <a:cubicBezTo>
                      <a:pt x="1602" y="4068"/>
                      <a:pt x="2954" y="3179"/>
                      <a:pt x="3146" y="2668"/>
                    </a:cubicBezTo>
                    <a:cubicBezTo>
                      <a:pt x="3589" y="1520"/>
                      <a:pt x="2218" y="351"/>
                      <a:pt x="1250" y="68"/>
                    </a:cubicBezTo>
                    <a:cubicBezTo>
                      <a:pt x="1134" y="30"/>
                      <a:pt x="1003" y="0"/>
                      <a:pt x="877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4"/>
              <p:cNvSpPr/>
              <p:nvPr/>
            </p:nvSpPr>
            <p:spPr>
              <a:xfrm flipH="1">
                <a:off x="6302786" y="334614"/>
                <a:ext cx="1818212" cy="2660592"/>
              </a:xfrm>
              <a:custGeom>
                <a:avLst/>
                <a:gdLst/>
                <a:ahLst/>
                <a:cxnLst/>
                <a:rect l="l" t="t" r="r" b="b"/>
                <a:pathLst>
                  <a:path w="29538" h="43223" extrusionOk="0">
                    <a:moveTo>
                      <a:pt x="16049" y="1"/>
                    </a:moveTo>
                    <a:cubicBezTo>
                      <a:pt x="14338" y="1"/>
                      <a:pt x="17064" y="4634"/>
                      <a:pt x="17460" y="5207"/>
                    </a:cubicBezTo>
                    <a:cubicBezTo>
                      <a:pt x="17460" y="5207"/>
                      <a:pt x="16746" y="4481"/>
                      <a:pt x="16145" y="4481"/>
                    </a:cubicBezTo>
                    <a:cubicBezTo>
                      <a:pt x="15977" y="4481"/>
                      <a:pt x="15818" y="4538"/>
                      <a:pt x="15686" y="4683"/>
                    </a:cubicBezTo>
                    <a:cubicBezTo>
                      <a:pt x="15122" y="5328"/>
                      <a:pt x="16191" y="6478"/>
                      <a:pt x="16291" y="6599"/>
                    </a:cubicBezTo>
                    <a:cubicBezTo>
                      <a:pt x="16255" y="6575"/>
                      <a:pt x="16071" y="6470"/>
                      <a:pt x="15830" y="6470"/>
                    </a:cubicBezTo>
                    <a:cubicBezTo>
                      <a:pt x="15671" y="6470"/>
                      <a:pt x="15487" y="6515"/>
                      <a:pt x="15304" y="6659"/>
                    </a:cubicBezTo>
                    <a:cubicBezTo>
                      <a:pt x="14799" y="7043"/>
                      <a:pt x="15807" y="8231"/>
                      <a:pt x="15807" y="8231"/>
                    </a:cubicBezTo>
                    <a:cubicBezTo>
                      <a:pt x="13993" y="9906"/>
                      <a:pt x="8589" y="16820"/>
                      <a:pt x="8589" y="16820"/>
                    </a:cubicBezTo>
                    <a:lnTo>
                      <a:pt x="8570" y="16820"/>
                    </a:lnTo>
                    <a:cubicBezTo>
                      <a:pt x="8549" y="16860"/>
                      <a:pt x="8509" y="16881"/>
                      <a:pt x="8468" y="16922"/>
                    </a:cubicBezTo>
                    <a:cubicBezTo>
                      <a:pt x="8328" y="17043"/>
                      <a:pt x="8186" y="17163"/>
                      <a:pt x="8025" y="17284"/>
                    </a:cubicBezTo>
                    <a:cubicBezTo>
                      <a:pt x="3691" y="21034"/>
                      <a:pt x="1" y="26739"/>
                      <a:pt x="1594" y="32728"/>
                    </a:cubicBezTo>
                    <a:cubicBezTo>
                      <a:pt x="2178" y="35005"/>
                      <a:pt x="3409" y="36760"/>
                      <a:pt x="5001" y="38231"/>
                    </a:cubicBezTo>
                    <a:cubicBezTo>
                      <a:pt x="5202" y="38413"/>
                      <a:pt x="5404" y="38594"/>
                      <a:pt x="5606" y="38755"/>
                    </a:cubicBezTo>
                    <a:cubicBezTo>
                      <a:pt x="6110" y="39198"/>
                      <a:pt x="6654" y="39602"/>
                      <a:pt x="7199" y="39985"/>
                    </a:cubicBezTo>
                    <a:cubicBezTo>
                      <a:pt x="9014" y="41235"/>
                      <a:pt x="11009" y="42243"/>
                      <a:pt x="13167" y="42768"/>
                    </a:cubicBezTo>
                    <a:cubicBezTo>
                      <a:pt x="13267" y="42787"/>
                      <a:pt x="13388" y="42827"/>
                      <a:pt x="13489" y="42848"/>
                    </a:cubicBezTo>
                    <a:cubicBezTo>
                      <a:pt x="14584" y="43087"/>
                      <a:pt x="15739" y="43223"/>
                      <a:pt x="16894" y="43223"/>
                    </a:cubicBezTo>
                    <a:cubicBezTo>
                      <a:pt x="18866" y="43223"/>
                      <a:pt x="20836" y="42826"/>
                      <a:pt x="22500" y="41860"/>
                    </a:cubicBezTo>
                    <a:cubicBezTo>
                      <a:pt x="23025" y="41558"/>
                      <a:pt x="23529" y="41214"/>
                      <a:pt x="24013" y="40832"/>
                    </a:cubicBezTo>
                    <a:cubicBezTo>
                      <a:pt x="24275" y="40610"/>
                      <a:pt x="24557" y="40368"/>
                      <a:pt x="24799" y="40126"/>
                    </a:cubicBezTo>
                    <a:cubicBezTo>
                      <a:pt x="26352" y="38655"/>
                      <a:pt x="27541" y="36779"/>
                      <a:pt x="28226" y="34763"/>
                    </a:cubicBezTo>
                    <a:cubicBezTo>
                      <a:pt x="29537" y="30892"/>
                      <a:pt x="28912" y="26518"/>
                      <a:pt x="26554" y="23191"/>
                    </a:cubicBezTo>
                    <a:cubicBezTo>
                      <a:pt x="26150" y="22607"/>
                      <a:pt x="25525" y="21921"/>
                      <a:pt x="25283" y="21196"/>
                    </a:cubicBezTo>
                    <a:cubicBezTo>
                      <a:pt x="25263" y="21175"/>
                      <a:pt x="25263" y="21155"/>
                      <a:pt x="25263" y="21134"/>
                    </a:cubicBezTo>
                    <a:cubicBezTo>
                      <a:pt x="25242" y="21115"/>
                      <a:pt x="25242" y="21094"/>
                      <a:pt x="25242" y="21075"/>
                    </a:cubicBezTo>
                    <a:cubicBezTo>
                      <a:pt x="25223" y="20994"/>
                      <a:pt x="25202" y="20913"/>
                      <a:pt x="25183" y="20812"/>
                    </a:cubicBezTo>
                    <a:lnTo>
                      <a:pt x="25183" y="20691"/>
                    </a:lnTo>
                    <a:cubicBezTo>
                      <a:pt x="25162" y="20268"/>
                      <a:pt x="25323" y="19884"/>
                      <a:pt x="25465" y="19502"/>
                    </a:cubicBezTo>
                    <a:cubicBezTo>
                      <a:pt x="26029" y="18151"/>
                      <a:pt x="26634" y="16820"/>
                      <a:pt x="27016" y="15430"/>
                    </a:cubicBezTo>
                    <a:cubicBezTo>
                      <a:pt x="27057" y="15328"/>
                      <a:pt x="27078" y="15228"/>
                      <a:pt x="27118" y="15107"/>
                    </a:cubicBezTo>
                    <a:cubicBezTo>
                      <a:pt x="27299" y="14381"/>
                      <a:pt x="27379" y="13696"/>
                      <a:pt x="27379" y="13030"/>
                    </a:cubicBezTo>
                    <a:cubicBezTo>
                      <a:pt x="27360" y="9360"/>
                      <a:pt x="24758" y="6519"/>
                      <a:pt x="21412" y="4744"/>
                    </a:cubicBezTo>
                    <a:cubicBezTo>
                      <a:pt x="19476" y="3736"/>
                      <a:pt x="18570" y="1498"/>
                      <a:pt x="16796" y="288"/>
                    </a:cubicBezTo>
                    <a:cubicBezTo>
                      <a:pt x="16594" y="148"/>
                      <a:pt x="16372" y="27"/>
                      <a:pt x="16151" y="6"/>
                    </a:cubicBezTo>
                    <a:cubicBezTo>
                      <a:pt x="16115" y="3"/>
                      <a:pt x="16081" y="1"/>
                      <a:pt x="16049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4"/>
              <p:cNvSpPr/>
              <p:nvPr/>
            </p:nvSpPr>
            <p:spPr>
              <a:xfrm flipH="1">
                <a:off x="6435622" y="334614"/>
                <a:ext cx="1164128" cy="1081583"/>
              </a:xfrm>
              <a:custGeom>
                <a:avLst/>
                <a:gdLst/>
                <a:ahLst/>
                <a:cxnLst/>
                <a:rect l="l" t="t" r="r" b="b"/>
                <a:pathLst>
                  <a:path w="18912" h="17571" extrusionOk="0">
                    <a:moveTo>
                      <a:pt x="7581" y="1"/>
                    </a:moveTo>
                    <a:cubicBezTo>
                      <a:pt x="5870" y="1"/>
                      <a:pt x="8596" y="4634"/>
                      <a:pt x="8992" y="5207"/>
                    </a:cubicBezTo>
                    <a:cubicBezTo>
                      <a:pt x="8992" y="5207"/>
                      <a:pt x="8278" y="4481"/>
                      <a:pt x="7677" y="4481"/>
                    </a:cubicBezTo>
                    <a:cubicBezTo>
                      <a:pt x="7509" y="4481"/>
                      <a:pt x="7350" y="4538"/>
                      <a:pt x="7218" y="4683"/>
                    </a:cubicBezTo>
                    <a:cubicBezTo>
                      <a:pt x="6654" y="5328"/>
                      <a:pt x="7723" y="6478"/>
                      <a:pt x="7823" y="6599"/>
                    </a:cubicBezTo>
                    <a:cubicBezTo>
                      <a:pt x="7787" y="6575"/>
                      <a:pt x="7603" y="6470"/>
                      <a:pt x="7362" y="6470"/>
                    </a:cubicBezTo>
                    <a:cubicBezTo>
                      <a:pt x="7203" y="6470"/>
                      <a:pt x="7019" y="6515"/>
                      <a:pt x="6836" y="6659"/>
                    </a:cubicBezTo>
                    <a:cubicBezTo>
                      <a:pt x="6331" y="7043"/>
                      <a:pt x="7339" y="8231"/>
                      <a:pt x="7339" y="8231"/>
                    </a:cubicBezTo>
                    <a:cubicBezTo>
                      <a:pt x="5525" y="9906"/>
                      <a:pt x="121" y="16820"/>
                      <a:pt x="121" y="16820"/>
                    </a:cubicBezTo>
                    <a:cubicBezTo>
                      <a:pt x="81" y="16841"/>
                      <a:pt x="41" y="16881"/>
                      <a:pt x="0" y="16922"/>
                    </a:cubicBezTo>
                    <a:cubicBezTo>
                      <a:pt x="21" y="16962"/>
                      <a:pt x="62" y="17002"/>
                      <a:pt x="102" y="17022"/>
                    </a:cubicBezTo>
                    <a:cubicBezTo>
                      <a:pt x="202" y="17123"/>
                      <a:pt x="363" y="17163"/>
                      <a:pt x="505" y="17163"/>
                    </a:cubicBezTo>
                    <a:cubicBezTo>
                      <a:pt x="545" y="17166"/>
                      <a:pt x="585" y="17168"/>
                      <a:pt x="624" y="17168"/>
                    </a:cubicBezTo>
                    <a:cubicBezTo>
                      <a:pt x="1128" y="17168"/>
                      <a:pt x="1625" y="16935"/>
                      <a:pt x="2017" y="16599"/>
                    </a:cubicBezTo>
                    <a:cubicBezTo>
                      <a:pt x="2441" y="16255"/>
                      <a:pt x="2783" y="15793"/>
                      <a:pt x="3086" y="15349"/>
                    </a:cubicBezTo>
                    <a:cubicBezTo>
                      <a:pt x="3287" y="15046"/>
                      <a:pt x="3408" y="14925"/>
                      <a:pt x="3570" y="14602"/>
                    </a:cubicBezTo>
                    <a:lnTo>
                      <a:pt x="3570" y="14602"/>
                    </a:lnTo>
                    <a:cubicBezTo>
                      <a:pt x="3247" y="15247"/>
                      <a:pt x="3126" y="15731"/>
                      <a:pt x="3086" y="16417"/>
                    </a:cubicBezTo>
                    <a:cubicBezTo>
                      <a:pt x="3086" y="16618"/>
                      <a:pt x="3086" y="16820"/>
                      <a:pt x="3167" y="17002"/>
                    </a:cubicBezTo>
                    <a:cubicBezTo>
                      <a:pt x="3309" y="17368"/>
                      <a:pt x="3704" y="17570"/>
                      <a:pt x="4112" y="17570"/>
                    </a:cubicBezTo>
                    <a:cubicBezTo>
                      <a:pt x="4220" y="17570"/>
                      <a:pt x="4330" y="17556"/>
                      <a:pt x="4436" y="17526"/>
                    </a:cubicBezTo>
                    <a:cubicBezTo>
                      <a:pt x="4920" y="17384"/>
                      <a:pt x="5283" y="17022"/>
                      <a:pt x="5586" y="16599"/>
                    </a:cubicBezTo>
                    <a:cubicBezTo>
                      <a:pt x="6070" y="15954"/>
                      <a:pt x="6371" y="15188"/>
                      <a:pt x="6513" y="14401"/>
                    </a:cubicBezTo>
                    <a:lnTo>
                      <a:pt x="6513" y="14401"/>
                    </a:lnTo>
                    <a:cubicBezTo>
                      <a:pt x="6473" y="14785"/>
                      <a:pt x="6634" y="15107"/>
                      <a:pt x="6916" y="15409"/>
                    </a:cubicBezTo>
                    <a:cubicBezTo>
                      <a:pt x="7179" y="15725"/>
                      <a:pt x="7581" y="15904"/>
                      <a:pt x="7988" y="15904"/>
                    </a:cubicBezTo>
                    <a:cubicBezTo>
                      <a:pt x="8047" y="15904"/>
                      <a:pt x="8107" y="15900"/>
                      <a:pt x="8166" y="15893"/>
                    </a:cubicBezTo>
                    <a:cubicBezTo>
                      <a:pt x="8368" y="15873"/>
                      <a:pt x="8570" y="15812"/>
                      <a:pt x="8731" y="15672"/>
                    </a:cubicBezTo>
                    <a:cubicBezTo>
                      <a:pt x="8992" y="15430"/>
                      <a:pt x="9073" y="15086"/>
                      <a:pt x="9113" y="14744"/>
                    </a:cubicBezTo>
                    <a:cubicBezTo>
                      <a:pt x="9194" y="14018"/>
                      <a:pt x="9194" y="13272"/>
                      <a:pt x="9053" y="12546"/>
                    </a:cubicBezTo>
                    <a:lnTo>
                      <a:pt x="9053" y="12546"/>
                    </a:lnTo>
                    <a:cubicBezTo>
                      <a:pt x="9376" y="12647"/>
                      <a:pt x="9678" y="12768"/>
                      <a:pt x="10021" y="12828"/>
                    </a:cubicBezTo>
                    <a:cubicBezTo>
                      <a:pt x="10087" y="12835"/>
                      <a:pt x="10154" y="12839"/>
                      <a:pt x="10222" y="12839"/>
                    </a:cubicBezTo>
                    <a:cubicBezTo>
                      <a:pt x="10526" y="12839"/>
                      <a:pt x="10835" y="12758"/>
                      <a:pt x="11049" y="12527"/>
                    </a:cubicBezTo>
                    <a:cubicBezTo>
                      <a:pt x="11291" y="12304"/>
                      <a:pt x="11371" y="11941"/>
                      <a:pt x="11352" y="11618"/>
                    </a:cubicBezTo>
                    <a:cubicBezTo>
                      <a:pt x="11331" y="11317"/>
                      <a:pt x="11231" y="11014"/>
                      <a:pt x="11129" y="10731"/>
                    </a:cubicBezTo>
                    <a:lnTo>
                      <a:pt x="11129" y="10731"/>
                    </a:lnTo>
                    <a:cubicBezTo>
                      <a:pt x="11634" y="11175"/>
                      <a:pt x="12320" y="11417"/>
                      <a:pt x="12984" y="11538"/>
                    </a:cubicBezTo>
                    <a:cubicBezTo>
                      <a:pt x="13113" y="11560"/>
                      <a:pt x="13247" y="11574"/>
                      <a:pt x="13381" y="11574"/>
                    </a:cubicBezTo>
                    <a:cubicBezTo>
                      <a:pt x="13623" y="11574"/>
                      <a:pt x="13865" y="11527"/>
                      <a:pt x="14073" y="11398"/>
                    </a:cubicBezTo>
                    <a:cubicBezTo>
                      <a:pt x="14457" y="11135"/>
                      <a:pt x="14578" y="10631"/>
                      <a:pt x="14597" y="10167"/>
                    </a:cubicBezTo>
                    <a:cubicBezTo>
                      <a:pt x="15081" y="10914"/>
                      <a:pt x="15384" y="11760"/>
                      <a:pt x="16008" y="12385"/>
                    </a:cubicBezTo>
                    <a:cubicBezTo>
                      <a:pt x="16150" y="12527"/>
                      <a:pt x="16331" y="12667"/>
                      <a:pt x="16513" y="12788"/>
                    </a:cubicBezTo>
                    <a:cubicBezTo>
                      <a:pt x="16940" y="13083"/>
                      <a:pt x="17444" y="13270"/>
                      <a:pt x="17952" y="13270"/>
                    </a:cubicBezTo>
                    <a:cubicBezTo>
                      <a:pt x="18138" y="13270"/>
                      <a:pt x="18324" y="13245"/>
                      <a:pt x="18508" y="13191"/>
                    </a:cubicBezTo>
                    <a:cubicBezTo>
                      <a:pt x="18650" y="13151"/>
                      <a:pt x="18771" y="13091"/>
                      <a:pt x="18911" y="13030"/>
                    </a:cubicBezTo>
                    <a:cubicBezTo>
                      <a:pt x="18892" y="11438"/>
                      <a:pt x="18408" y="10006"/>
                      <a:pt x="17581" y="8756"/>
                    </a:cubicBezTo>
                    <a:cubicBezTo>
                      <a:pt x="16513" y="7102"/>
                      <a:pt x="14839" y="5753"/>
                      <a:pt x="12944" y="4744"/>
                    </a:cubicBezTo>
                    <a:cubicBezTo>
                      <a:pt x="11008" y="3736"/>
                      <a:pt x="10102" y="1498"/>
                      <a:pt x="8328" y="288"/>
                    </a:cubicBezTo>
                    <a:cubicBezTo>
                      <a:pt x="8126" y="148"/>
                      <a:pt x="7904" y="27"/>
                      <a:pt x="7683" y="6"/>
                    </a:cubicBezTo>
                    <a:cubicBezTo>
                      <a:pt x="7647" y="3"/>
                      <a:pt x="7613" y="1"/>
                      <a:pt x="7581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4"/>
              <p:cNvSpPr/>
              <p:nvPr/>
            </p:nvSpPr>
            <p:spPr>
              <a:xfrm flipH="1">
                <a:off x="7593409" y="1369906"/>
                <a:ext cx="472989" cy="1318016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21412" extrusionOk="0">
                    <a:moveTo>
                      <a:pt x="7683" y="1"/>
                    </a:moveTo>
                    <a:cubicBezTo>
                      <a:pt x="7662" y="41"/>
                      <a:pt x="7622" y="62"/>
                      <a:pt x="7581" y="103"/>
                    </a:cubicBezTo>
                    <a:cubicBezTo>
                      <a:pt x="7441" y="224"/>
                      <a:pt x="7299" y="344"/>
                      <a:pt x="7138" y="465"/>
                    </a:cubicBezTo>
                    <a:cubicBezTo>
                      <a:pt x="4719" y="2562"/>
                      <a:pt x="2501" y="5264"/>
                      <a:pt x="1291" y="8288"/>
                    </a:cubicBezTo>
                    <a:cubicBezTo>
                      <a:pt x="1272" y="8328"/>
                      <a:pt x="1272" y="8347"/>
                      <a:pt x="1251" y="8368"/>
                    </a:cubicBezTo>
                    <a:cubicBezTo>
                      <a:pt x="324" y="10747"/>
                      <a:pt x="1" y="13307"/>
                      <a:pt x="707" y="15909"/>
                    </a:cubicBezTo>
                    <a:cubicBezTo>
                      <a:pt x="727" y="16009"/>
                      <a:pt x="767" y="16130"/>
                      <a:pt x="788" y="16231"/>
                    </a:cubicBezTo>
                    <a:cubicBezTo>
                      <a:pt x="848" y="16433"/>
                      <a:pt x="909" y="16613"/>
                      <a:pt x="969" y="16796"/>
                    </a:cubicBezTo>
                    <a:cubicBezTo>
                      <a:pt x="1191" y="17420"/>
                      <a:pt x="1474" y="17984"/>
                      <a:pt x="1775" y="18529"/>
                    </a:cubicBezTo>
                    <a:cubicBezTo>
                      <a:pt x="1836" y="18629"/>
                      <a:pt x="1896" y="18731"/>
                      <a:pt x="1957" y="18812"/>
                    </a:cubicBezTo>
                    <a:lnTo>
                      <a:pt x="1957" y="18831"/>
                    </a:lnTo>
                    <a:cubicBezTo>
                      <a:pt x="2138" y="19113"/>
                      <a:pt x="2320" y="19396"/>
                      <a:pt x="2541" y="19678"/>
                    </a:cubicBezTo>
                    <a:cubicBezTo>
                      <a:pt x="2582" y="19718"/>
                      <a:pt x="2603" y="19779"/>
                      <a:pt x="2643" y="19820"/>
                    </a:cubicBezTo>
                    <a:cubicBezTo>
                      <a:pt x="2885" y="20121"/>
                      <a:pt x="3127" y="20404"/>
                      <a:pt x="3388" y="20686"/>
                    </a:cubicBezTo>
                    <a:cubicBezTo>
                      <a:pt x="3449" y="20747"/>
                      <a:pt x="3490" y="20787"/>
                      <a:pt x="3530" y="20847"/>
                    </a:cubicBezTo>
                    <a:cubicBezTo>
                      <a:pt x="3711" y="21029"/>
                      <a:pt x="3912" y="21231"/>
                      <a:pt x="4114" y="21412"/>
                    </a:cubicBezTo>
                    <a:cubicBezTo>
                      <a:pt x="3732" y="21049"/>
                      <a:pt x="3469" y="20283"/>
                      <a:pt x="3267" y="19799"/>
                    </a:cubicBezTo>
                    <a:cubicBezTo>
                      <a:pt x="1836" y="16573"/>
                      <a:pt x="1957" y="12804"/>
                      <a:pt x="2925" y="9376"/>
                    </a:cubicBezTo>
                    <a:lnTo>
                      <a:pt x="2925" y="9356"/>
                    </a:lnTo>
                    <a:cubicBezTo>
                      <a:pt x="3167" y="8509"/>
                      <a:pt x="3449" y="7683"/>
                      <a:pt x="3772" y="6877"/>
                    </a:cubicBezTo>
                    <a:cubicBezTo>
                      <a:pt x="4799" y="4436"/>
                      <a:pt x="6272" y="2643"/>
                      <a:pt x="7562" y="385"/>
                    </a:cubicBezTo>
                    <a:cubicBezTo>
                      <a:pt x="7662" y="224"/>
                      <a:pt x="7683" y="103"/>
                      <a:pt x="7683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4"/>
              <p:cNvSpPr/>
              <p:nvPr/>
            </p:nvSpPr>
            <p:spPr>
              <a:xfrm flipH="1">
                <a:off x="6335042" y="1639271"/>
                <a:ext cx="259516" cy="1165298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18931" extrusionOk="0">
                    <a:moveTo>
                      <a:pt x="485" y="1"/>
                    </a:moveTo>
                    <a:cubicBezTo>
                      <a:pt x="485" y="262"/>
                      <a:pt x="506" y="504"/>
                      <a:pt x="546" y="705"/>
                    </a:cubicBezTo>
                    <a:cubicBezTo>
                      <a:pt x="667" y="1412"/>
                      <a:pt x="909" y="2117"/>
                      <a:pt x="1110" y="2823"/>
                    </a:cubicBezTo>
                    <a:cubicBezTo>
                      <a:pt x="1533" y="4375"/>
                      <a:pt x="1654" y="5988"/>
                      <a:pt x="1756" y="7581"/>
                    </a:cubicBezTo>
                    <a:cubicBezTo>
                      <a:pt x="1775" y="7923"/>
                      <a:pt x="1796" y="8246"/>
                      <a:pt x="1815" y="8568"/>
                    </a:cubicBezTo>
                    <a:lnTo>
                      <a:pt x="1815" y="8608"/>
                    </a:lnTo>
                    <a:cubicBezTo>
                      <a:pt x="1896" y="9979"/>
                      <a:pt x="1917" y="11350"/>
                      <a:pt x="1775" y="12721"/>
                    </a:cubicBezTo>
                    <a:cubicBezTo>
                      <a:pt x="1573" y="14879"/>
                      <a:pt x="968" y="16995"/>
                      <a:pt x="1" y="18931"/>
                    </a:cubicBezTo>
                    <a:cubicBezTo>
                      <a:pt x="223" y="18729"/>
                      <a:pt x="425" y="18508"/>
                      <a:pt x="627" y="18307"/>
                    </a:cubicBezTo>
                    <a:cubicBezTo>
                      <a:pt x="686" y="18245"/>
                      <a:pt x="727" y="18186"/>
                      <a:pt x="767" y="18124"/>
                    </a:cubicBezTo>
                    <a:cubicBezTo>
                      <a:pt x="1089" y="17761"/>
                      <a:pt x="1412" y="17379"/>
                      <a:pt x="1675" y="16976"/>
                    </a:cubicBezTo>
                    <a:cubicBezTo>
                      <a:pt x="1735" y="16915"/>
                      <a:pt x="1775" y="16874"/>
                      <a:pt x="1815" y="16815"/>
                    </a:cubicBezTo>
                    <a:cubicBezTo>
                      <a:pt x="2038" y="16452"/>
                      <a:pt x="2259" y="16089"/>
                      <a:pt x="2460" y="15726"/>
                    </a:cubicBezTo>
                    <a:lnTo>
                      <a:pt x="2481" y="15726"/>
                    </a:lnTo>
                    <a:cubicBezTo>
                      <a:pt x="2501" y="15665"/>
                      <a:pt x="2541" y="15605"/>
                      <a:pt x="2562" y="15544"/>
                    </a:cubicBezTo>
                    <a:lnTo>
                      <a:pt x="2581" y="15544"/>
                    </a:lnTo>
                    <a:cubicBezTo>
                      <a:pt x="2783" y="15121"/>
                      <a:pt x="2985" y="14697"/>
                      <a:pt x="3167" y="14274"/>
                    </a:cubicBezTo>
                    <a:lnTo>
                      <a:pt x="3288" y="13971"/>
                    </a:lnTo>
                    <a:cubicBezTo>
                      <a:pt x="3328" y="13831"/>
                      <a:pt x="3368" y="13710"/>
                      <a:pt x="3428" y="13568"/>
                    </a:cubicBezTo>
                    <a:cubicBezTo>
                      <a:pt x="4014" y="11834"/>
                      <a:pt x="4215" y="9979"/>
                      <a:pt x="4033" y="8165"/>
                    </a:cubicBezTo>
                    <a:lnTo>
                      <a:pt x="4033" y="8084"/>
                    </a:lnTo>
                    <a:cubicBezTo>
                      <a:pt x="3812" y="5907"/>
                      <a:pt x="3046" y="3791"/>
                      <a:pt x="1756" y="1996"/>
                    </a:cubicBezTo>
                    <a:cubicBezTo>
                      <a:pt x="1352" y="1412"/>
                      <a:pt x="727" y="726"/>
                      <a:pt x="48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4"/>
              <p:cNvSpPr/>
              <p:nvPr/>
            </p:nvSpPr>
            <p:spPr>
              <a:xfrm flipH="1">
                <a:off x="7886288" y="1801345"/>
                <a:ext cx="103166" cy="146932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387" extrusionOk="0">
                    <a:moveTo>
                      <a:pt x="1393" y="69"/>
                    </a:moveTo>
                    <a:cubicBezTo>
                      <a:pt x="1412" y="69"/>
                      <a:pt x="1433" y="69"/>
                      <a:pt x="1453" y="89"/>
                    </a:cubicBezTo>
                    <a:cubicBezTo>
                      <a:pt x="1474" y="109"/>
                      <a:pt x="1474" y="169"/>
                      <a:pt x="1474" y="230"/>
                    </a:cubicBezTo>
                    <a:cubicBezTo>
                      <a:pt x="1433" y="513"/>
                      <a:pt x="1130" y="956"/>
                      <a:pt x="828" y="1218"/>
                    </a:cubicBezTo>
                    <a:lnTo>
                      <a:pt x="828" y="1158"/>
                    </a:lnTo>
                    <a:cubicBezTo>
                      <a:pt x="869" y="835"/>
                      <a:pt x="990" y="311"/>
                      <a:pt x="1251" y="129"/>
                    </a:cubicBezTo>
                    <a:cubicBezTo>
                      <a:pt x="1291" y="89"/>
                      <a:pt x="1332" y="69"/>
                      <a:pt x="1393" y="69"/>
                    </a:cubicBezTo>
                    <a:close/>
                    <a:moveTo>
                      <a:pt x="1401" y="1"/>
                    </a:moveTo>
                    <a:cubicBezTo>
                      <a:pt x="1331" y="1"/>
                      <a:pt x="1267" y="23"/>
                      <a:pt x="1191" y="69"/>
                    </a:cubicBezTo>
                    <a:cubicBezTo>
                      <a:pt x="928" y="250"/>
                      <a:pt x="788" y="814"/>
                      <a:pt x="767" y="1158"/>
                    </a:cubicBezTo>
                    <a:lnTo>
                      <a:pt x="767" y="1279"/>
                    </a:lnTo>
                    <a:cubicBezTo>
                      <a:pt x="707" y="1319"/>
                      <a:pt x="667" y="1359"/>
                      <a:pt x="627" y="1379"/>
                    </a:cubicBezTo>
                    <a:cubicBezTo>
                      <a:pt x="565" y="1419"/>
                      <a:pt x="506" y="1459"/>
                      <a:pt x="425" y="1480"/>
                    </a:cubicBezTo>
                    <a:lnTo>
                      <a:pt x="344" y="1480"/>
                    </a:lnTo>
                    <a:cubicBezTo>
                      <a:pt x="264" y="1480"/>
                      <a:pt x="203" y="1459"/>
                      <a:pt x="162" y="1419"/>
                    </a:cubicBezTo>
                    <a:lnTo>
                      <a:pt x="143" y="1419"/>
                    </a:lnTo>
                    <a:cubicBezTo>
                      <a:pt x="103" y="1379"/>
                      <a:pt x="62" y="1338"/>
                      <a:pt x="41" y="1279"/>
                    </a:cubicBezTo>
                    <a:cubicBezTo>
                      <a:pt x="22" y="1319"/>
                      <a:pt x="22" y="1338"/>
                      <a:pt x="1" y="1359"/>
                    </a:cubicBezTo>
                    <a:cubicBezTo>
                      <a:pt x="22" y="1400"/>
                      <a:pt x="41" y="1419"/>
                      <a:pt x="82" y="1440"/>
                    </a:cubicBezTo>
                    <a:lnTo>
                      <a:pt x="143" y="1500"/>
                    </a:lnTo>
                    <a:cubicBezTo>
                      <a:pt x="183" y="1521"/>
                      <a:pt x="264" y="1561"/>
                      <a:pt x="344" y="1561"/>
                    </a:cubicBezTo>
                    <a:cubicBezTo>
                      <a:pt x="364" y="1561"/>
                      <a:pt x="385" y="1561"/>
                      <a:pt x="385" y="1540"/>
                    </a:cubicBezTo>
                    <a:lnTo>
                      <a:pt x="465" y="1540"/>
                    </a:lnTo>
                    <a:cubicBezTo>
                      <a:pt x="546" y="1521"/>
                      <a:pt x="606" y="1480"/>
                      <a:pt x="667" y="1440"/>
                    </a:cubicBezTo>
                    <a:cubicBezTo>
                      <a:pt x="686" y="1419"/>
                      <a:pt x="727" y="1400"/>
                      <a:pt x="767" y="1379"/>
                    </a:cubicBezTo>
                    <a:cubicBezTo>
                      <a:pt x="767" y="1540"/>
                      <a:pt x="788" y="1682"/>
                      <a:pt x="828" y="1803"/>
                    </a:cubicBezTo>
                    <a:cubicBezTo>
                      <a:pt x="848" y="1843"/>
                      <a:pt x="848" y="1863"/>
                      <a:pt x="869" y="1903"/>
                    </a:cubicBezTo>
                    <a:cubicBezTo>
                      <a:pt x="888" y="1943"/>
                      <a:pt x="909" y="1964"/>
                      <a:pt x="909" y="2005"/>
                    </a:cubicBezTo>
                    <a:cubicBezTo>
                      <a:pt x="990" y="2126"/>
                      <a:pt x="1111" y="2247"/>
                      <a:pt x="1251" y="2306"/>
                    </a:cubicBezTo>
                    <a:cubicBezTo>
                      <a:pt x="1272" y="2327"/>
                      <a:pt x="1291" y="2327"/>
                      <a:pt x="1312" y="2347"/>
                    </a:cubicBezTo>
                    <a:cubicBezTo>
                      <a:pt x="1393" y="2367"/>
                      <a:pt x="1474" y="2387"/>
                      <a:pt x="1533" y="2387"/>
                    </a:cubicBezTo>
                    <a:cubicBezTo>
                      <a:pt x="1594" y="2387"/>
                      <a:pt x="1635" y="2367"/>
                      <a:pt x="1675" y="2367"/>
                    </a:cubicBezTo>
                    <a:lnTo>
                      <a:pt x="1675" y="2347"/>
                    </a:lnTo>
                    <a:lnTo>
                      <a:pt x="1654" y="2306"/>
                    </a:lnTo>
                    <a:cubicBezTo>
                      <a:pt x="1617" y="2314"/>
                      <a:pt x="1579" y="2318"/>
                      <a:pt x="1543" y="2318"/>
                    </a:cubicBezTo>
                    <a:cubicBezTo>
                      <a:pt x="1304" y="2318"/>
                      <a:pt x="1092" y="2156"/>
                      <a:pt x="969" y="1964"/>
                    </a:cubicBezTo>
                    <a:cubicBezTo>
                      <a:pt x="869" y="1803"/>
                      <a:pt x="828" y="1580"/>
                      <a:pt x="828" y="1319"/>
                    </a:cubicBezTo>
                    <a:cubicBezTo>
                      <a:pt x="1170" y="1037"/>
                      <a:pt x="1493" y="553"/>
                      <a:pt x="1533" y="250"/>
                    </a:cubicBezTo>
                    <a:cubicBezTo>
                      <a:pt x="1554" y="150"/>
                      <a:pt x="1533" y="69"/>
                      <a:pt x="1493" y="29"/>
                    </a:cubicBezTo>
                    <a:lnTo>
                      <a:pt x="1493" y="8"/>
                    </a:lnTo>
                    <a:lnTo>
                      <a:pt x="1474" y="8"/>
                    </a:lnTo>
                    <a:cubicBezTo>
                      <a:pt x="1448" y="3"/>
                      <a:pt x="1425" y="1"/>
                      <a:pt x="140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4"/>
              <p:cNvSpPr/>
              <p:nvPr/>
            </p:nvSpPr>
            <p:spPr>
              <a:xfrm flipH="1">
                <a:off x="7979421" y="1887460"/>
                <a:ext cx="67095" cy="516323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8388" extrusionOk="0">
                    <a:moveTo>
                      <a:pt x="1009" y="1"/>
                    </a:moveTo>
                    <a:lnTo>
                      <a:pt x="1009" y="41"/>
                    </a:lnTo>
                    <a:cubicBezTo>
                      <a:pt x="183" y="2520"/>
                      <a:pt x="1" y="5243"/>
                      <a:pt x="465" y="7823"/>
                    </a:cubicBezTo>
                    <a:cubicBezTo>
                      <a:pt x="525" y="8025"/>
                      <a:pt x="586" y="8205"/>
                      <a:pt x="646" y="8388"/>
                    </a:cubicBezTo>
                    <a:cubicBezTo>
                      <a:pt x="62" y="5646"/>
                      <a:pt x="183" y="2743"/>
                      <a:pt x="1070" y="101"/>
                    </a:cubicBezTo>
                    <a:cubicBezTo>
                      <a:pt x="1070" y="60"/>
                      <a:pt x="1070" y="41"/>
                      <a:pt x="1089" y="20"/>
                    </a:cubicBezTo>
                    <a:lnTo>
                      <a:pt x="1070" y="20"/>
                    </a:lnTo>
                    <a:lnTo>
                      <a:pt x="1009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4"/>
              <p:cNvSpPr/>
              <p:nvPr/>
            </p:nvSpPr>
            <p:spPr>
              <a:xfrm flipH="1">
                <a:off x="7945873" y="1892446"/>
                <a:ext cx="65864" cy="635432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0323" extrusionOk="0">
                    <a:moveTo>
                      <a:pt x="766" y="0"/>
                    </a:moveTo>
                    <a:cubicBezTo>
                      <a:pt x="766" y="20"/>
                      <a:pt x="766" y="41"/>
                      <a:pt x="747" y="60"/>
                    </a:cubicBezTo>
                    <a:cubicBezTo>
                      <a:pt x="182" y="2358"/>
                      <a:pt x="0" y="4616"/>
                      <a:pt x="223" y="6753"/>
                    </a:cubicBezTo>
                    <a:cubicBezTo>
                      <a:pt x="323" y="7882"/>
                      <a:pt x="545" y="8992"/>
                      <a:pt x="887" y="10040"/>
                    </a:cubicBezTo>
                    <a:cubicBezTo>
                      <a:pt x="948" y="10140"/>
                      <a:pt x="1008" y="10242"/>
                      <a:pt x="1069" y="10323"/>
                    </a:cubicBezTo>
                    <a:cubicBezTo>
                      <a:pt x="666" y="9194"/>
                      <a:pt x="403" y="7984"/>
                      <a:pt x="282" y="6753"/>
                    </a:cubicBezTo>
                    <a:cubicBezTo>
                      <a:pt x="61" y="4597"/>
                      <a:pt x="242" y="2358"/>
                      <a:pt x="827" y="60"/>
                    </a:cubicBezTo>
                    <a:cubicBezTo>
                      <a:pt x="827" y="41"/>
                      <a:pt x="847" y="20"/>
                      <a:pt x="847" y="20"/>
                    </a:cubicBezTo>
                    <a:lnTo>
                      <a:pt x="787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4"/>
              <p:cNvSpPr/>
              <p:nvPr/>
            </p:nvSpPr>
            <p:spPr>
              <a:xfrm flipH="1">
                <a:off x="7903708" y="1912267"/>
                <a:ext cx="78298" cy="67765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009" extrusionOk="0">
                    <a:moveTo>
                      <a:pt x="707" y="1"/>
                    </a:moveTo>
                    <a:cubicBezTo>
                      <a:pt x="1" y="3569"/>
                      <a:pt x="162" y="7339"/>
                      <a:pt x="1170" y="10867"/>
                    </a:cubicBezTo>
                    <a:cubicBezTo>
                      <a:pt x="1211" y="10907"/>
                      <a:pt x="1232" y="10968"/>
                      <a:pt x="1272" y="11009"/>
                    </a:cubicBezTo>
                    <a:cubicBezTo>
                      <a:pt x="243" y="7501"/>
                      <a:pt x="62" y="3690"/>
                      <a:pt x="748" y="101"/>
                    </a:cubicBezTo>
                    <a:cubicBezTo>
                      <a:pt x="748" y="82"/>
                      <a:pt x="767" y="41"/>
                      <a:pt x="76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4"/>
              <p:cNvSpPr/>
              <p:nvPr/>
            </p:nvSpPr>
            <p:spPr>
              <a:xfrm flipH="1">
                <a:off x="7849109" y="1943291"/>
                <a:ext cx="120463" cy="709914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1533" extrusionOk="0">
                    <a:moveTo>
                      <a:pt x="928" y="0"/>
                    </a:moveTo>
                    <a:cubicBezTo>
                      <a:pt x="1" y="3750"/>
                      <a:pt x="323" y="7803"/>
                      <a:pt x="1815" y="11371"/>
                    </a:cubicBezTo>
                    <a:cubicBezTo>
                      <a:pt x="1876" y="11432"/>
                      <a:pt x="1917" y="11472"/>
                      <a:pt x="1957" y="11532"/>
                    </a:cubicBezTo>
                    <a:cubicBezTo>
                      <a:pt x="425" y="7924"/>
                      <a:pt x="62" y="3811"/>
                      <a:pt x="989" y="41"/>
                    </a:cubicBezTo>
                    <a:cubicBezTo>
                      <a:pt x="989" y="21"/>
                      <a:pt x="1009" y="21"/>
                      <a:pt x="1009" y="21"/>
                    </a:cubicBezTo>
                    <a:lnTo>
                      <a:pt x="928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4"/>
              <p:cNvSpPr/>
              <p:nvPr/>
            </p:nvSpPr>
            <p:spPr>
              <a:xfrm flipH="1">
                <a:off x="6346307" y="2041902"/>
                <a:ext cx="137760" cy="129758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08" extrusionOk="0">
                    <a:moveTo>
                      <a:pt x="1028" y="72"/>
                    </a:moveTo>
                    <a:cubicBezTo>
                      <a:pt x="1090" y="72"/>
                      <a:pt x="1130" y="132"/>
                      <a:pt x="1170" y="172"/>
                    </a:cubicBezTo>
                    <a:cubicBezTo>
                      <a:pt x="1211" y="253"/>
                      <a:pt x="1211" y="334"/>
                      <a:pt x="1190" y="414"/>
                    </a:cubicBezTo>
                    <a:cubicBezTo>
                      <a:pt x="1170" y="737"/>
                      <a:pt x="1049" y="1040"/>
                      <a:pt x="867" y="1301"/>
                    </a:cubicBezTo>
                    <a:cubicBezTo>
                      <a:pt x="848" y="1261"/>
                      <a:pt x="827" y="1221"/>
                      <a:pt x="807" y="1161"/>
                    </a:cubicBezTo>
                    <a:cubicBezTo>
                      <a:pt x="646" y="858"/>
                      <a:pt x="686" y="476"/>
                      <a:pt x="867" y="193"/>
                    </a:cubicBezTo>
                    <a:cubicBezTo>
                      <a:pt x="907" y="153"/>
                      <a:pt x="928" y="92"/>
                      <a:pt x="988" y="72"/>
                    </a:cubicBezTo>
                    <a:close/>
                    <a:moveTo>
                      <a:pt x="1024" y="0"/>
                    </a:moveTo>
                    <a:cubicBezTo>
                      <a:pt x="1005" y="0"/>
                      <a:pt x="987" y="4"/>
                      <a:pt x="969" y="11"/>
                    </a:cubicBezTo>
                    <a:cubicBezTo>
                      <a:pt x="888" y="32"/>
                      <a:pt x="848" y="92"/>
                      <a:pt x="807" y="153"/>
                    </a:cubicBezTo>
                    <a:cubicBezTo>
                      <a:pt x="606" y="455"/>
                      <a:pt x="585" y="858"/>
                      <a:pt x="727" y="1201"/>
                    </a:cubicBezTo>
                    <a:cubicBezTo>
                      <a:pt x="767" y="1261"/>
                      <a:pt x="786" y="1322"/>
                      <a:pt x="827" y="1382"/>
                    </a:cubicBezTo>
                    <a:cubicBezTo>
                      <a:pt x="625" y="1664"/>
                      <a:pt x="343" y="1887"/>
                      <a:pt x="20" y="2027"/>
                    </a:cubicBezTo>
                    <a:lnTo>
                      <a:pt x="1" y="2027"/>
                    </a:lnTo>
                    <a:lnTo>
                      <a:pt x="20" y="2067"/>
                    </a:lnTo>
                    <a:lnTo>
                      <a:pt x="41" y="2108"/>
                    </a:lnTo>
                    <a:cubicBezTo>
                      <a:pt x="81" y="2088"/>
                      <a:pt x="141" y="2067"/>
                      <a:pt x="181" y="2027"/>
                    </a:cubicBezTo>
                    <a:cubicBezTo>
                      <a:pt x="202" y="2027"/>
                      <a:pt x="222" y="2008"/>
                      <a:pt x="243" y="1987"/>
                    </a:cubicBezTo>
                    <a:cubicBezTo>
                      <a:pt x="404" y="1906"/>
                      <a:pt x="544" y="1806"/>
                      <a:pt x="665" y="1664"/>
                    </a:cubicBezTo>
                    <a:lnTo>
                      <a:pt x="686" y="1664"/>
                    </a:lnTo>
                    <a:cubicBezTo>
                      <a:pt x="746" y="1584"/>
                      <a:pt x="827" y="1524"/>
                      <a:pt x="888" y="1422"/>
                    </a:cubicBezTo>
                    <a:cubicBezTo>
                      <a:pt x="969" y="1543"/>
                      <a:pt x="1090" y="1645"/>
                      <a:pt x="1230" y="1705"/>
                    </a:cubicBezTo>
                    <a:cubicBezTo>
                      <a:pt x="1251" y="1726"/>
                      <a:pt x="1270" y="1726"/>
                      <a:pt x="1291" y="1745"/>
                    </a:cubicBezTo>
                    <a:cubicBezTo>
                      <a:pt x="1391" y="1785"/>
                      <a:pt x="1493" y="1806"/>
                      <a:pt x="1573" y="1826"/>
                    </a:cubicBezTo>
                    <a:cubicBezTo>
                      <a:pt x="1614" y="1836"/>
                      <a:pt x="1654" y="1841"/>
                      <a:pt x="1694" y="1841"/>
                    </a:cubicBezTo>
                    <a:cubicBezTo>
                      <a:pt x="1735" y="1841"/>
                      <a:pt x="1775" y="1836"/>
                      <a:pt x="1815" y="1826"/>
                    </a:cubicBezTo>
                    <a:lnTo>
                      <a:pt x="1875" y="1826"/>
                    </a:lnTo>
                    <a:cubicBezTo>
                      <a:pt x="2017" y="1785"/>
                      <a:pt x="2157" y="1726"/>
                      <a:pt x="2238" y="1624"/>
                    </a:cubicBezTo>
                    <a:lnTo>
                      <a:pt x="2238" y="1543"/>
                    </a:lnTo>
                    <a:cubicBezTo>
                      <a:pt x="2122" y="1677"/>
                      <a:pt x="1936" y="1755"/>
                      <a:pt x="1726" y="1755"/>
                    </a:cubicBezTo>
                    <a:cubicBezTo>
                      <a:pt x="1682" y="1755"/>
                      <a:pt x="1638" y="1752"/>
                      <a:pt x="1593" y="1745"/>
                    </a:cubicBezTo>
                    <a:cubicBezTo>
                      <a:pt x="1331" y="1726"/>
                      <a:pt x="1090" y="1584"/>
                      <a:pt x="928" y="1363"/>
                    </a:cubicBezTo>
                    <a:cubicBezTo>
                      <a:pt x="1109" y="1100"/>
                      <a:pt x="1230" y="758"/>
                      <a:pt x="1270" y="435"/>
                    </a:cubicBezTo>
                    <a:cubicBezTo>
                      <a:pt x="1270" y="334"/>
                      <a:pt x="1270" y="234"/>
                      <a:pt x="1230" y="153"/>
                    </a:cubicBezTo>
                    <a:cubicBezTo>
                      <a:pt x="1197" y="70"/>
                      <a:pt x="1110" y="0"/>
                      <a:pt x="1024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4"/>
              <p:cNvSpPr/>
              <p:nvPr/>
            </p:nvSpPr>
            <p:spPr>
              <a:xfrm flipH="1">
                <a:off x="6464123" y="2162980"/>
                <a:ext cx="91902" cy="603177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799" extrusionOk="0">
                    <a:moveTo>
                      <a:pt x="1412" y="0"/>
                    </a:moveTo>
                    <a:lnTo>
                      <a:pt x="1350" y="20"/>
                    </a:lnTo>
                    <a:lnTo>
                      <a:pt x="1350" y="60"/>
                    </a:lnTo>
                    <a:cubicBezTo>
                      <a:pt x="1391" y="1754"/>
                      <a:pt x="1412" y="3568"/>
                      <a:pt x="1189" y="5342"/>
                    </a:cubicBezTo>
                    <a:cubicBezTo>
                      <a:pt x="988" y="7016"/>
                      <a:pt x="584" y="8508"/>
                      <a:pt x="1" y="9799"/>
                    </a:cubicBezTo>
                    <a:cubicBezTo>
                      <a:pt x="60" y="9737"/>
                      <a:pt x="101" y="9678"/>
                      <a:pt x="141" y="9616"/>
                    </a:cubicBezTo>
                    <a:cubicBezTo>
                      <a:pt x="705" y="8387"/>
                      <a:pt x="1068" y="6955"/>
                      <a:pt x="1270" y="5342"/>
                    </a:cubicBezTo>
                    <a:cubicBezTo>
                      <a:pt x="1492" y="3549"/>
                      <a:pt x="1452" y="1734"/>
                      <a:pt x="1412" y="20"/>
                    </a:cubicBezTo>
                    <a:lnTo>
                      <a:pt x="1412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4"/>
              <p:cNvSpPr/>
              <p:nvPr/>
            </p:nvSpPr>
            <p:spPr>
              <a:xfrm flipH="1">
                <a:off x="6434331" y="2144329"/>
                <a:ext cx="57185" cy="539899"/>
              </a:xfrm>
              <a:custGeom>
                <a:avLst/>
                <a:gdLst/>
                <a:ahLst/>
                <a:cxnLst/>
                <a:rect l="l" t="t" r="r" b="b"/>
                <a:pathLst>
                  <a:path w="929" h="8771" extrusionOk="0">
                    <a:moveTo>
                      <a:pt x="786" y="0"/>
                    </a:moveTo>
                    <a:cubicBezTo>
                      <a:pt x="827" y="2924"/>
                      <a:pt x="848" y="5927"/>
                      <a:pt x="1" y="8771"/>
                    </a:cubicBezTo>
                    <a:cubicBezTo>
                      <a:pt x="61" y="8710"/>
                      <a:pt x="101" y="8669"/>
                      <a:pt x="141" y="8610"/>
                    </a:cubicBezTo>
                    <a:cubicBezTo>
                      <a:pt x="928" y="5807"/>
                      <a:pt x="888" y="2863"/>
                      <a:pt x="867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4"/>
              <p:cNvSpPr/>
              <p:nvPr/>
            </p:nvSpPr>
            <p:spPr>
              <a:xfrm flipH="1">
                <a:off x="6402076" y="2145622"/>
                <a:ext cx="39765" cy="461663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500" extrusionOk="0">
                    <a:moveTo>
                      <a:pt x="544" y="0"/>
                    </a:moveTo>
                    <a:lnTo>
                      <a:pt x="544" y="20"/>
                    </a:lnTo>
                    <a:cubicBezTo>
                      <a:pt x="584" y="2519"/>
                      <a:pt x="383" y="5040"/>
                      <a:pt x="0" y="7500"/>
                    </a:cubicBezTo>
                    <a:cubicBezTo>
                      <a:pt x="20" y="7439"/>
                      <a:pt x="60" y="7379"/>
                      <a:pt x="81" y="7318"/>
                    </a:cubicBezTo>
                    <a:lnTo>
                      <a:pt x="100" y="7318"/>
                    </a:lnTo>
                    <a:cubicBezTo>
                      <a:pt x="463" y="4919"/>
                      <a:pt x="645" y="2479"/>
                      <a:pt x="605" y="60"/>
                    </a:cubicBezTo>
                    <a:lnTo>
                      <a:pt x="605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4"/>
              <p:cNvSpPr/>
              <p:nvPr/>
            </p:nvSpPr>
            <p:spPr>
              <a:xfrm flipH="1">
                <a:off x="6367359" y="2153070"/>
                <a:ext cx="32316" cy="3648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928" extrusionOk="0">
                    <a:moveTo>
                      <a:pt x="444" y="0"/>
                    </a:moveTo>
                    <a:lnTo>
                      <a:pt x="444" y="20"/>
                    </a:lnTo>
                    <a:cubicBezTo>
                      <a:pt x="444" y="1995"/>
                      <a:pt x="302" y="3971"/>
                      <a:pt x="1" y="5927"/>
                    </a:cubicBezTo>
                    <a:lnTo>
                      <a:pt x="122" y="5624"/>
                    </a:lnTo>
                    <a:cubicBezTo>
                      <a:pt x="383" y="3769"/>
                      <a:pt x="525" y="1874"/>
                      <a:pt x="504" y="20"/>
                    </a:cubicBez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4"/>
              <p:cNvSpPr/>
              <p:nvPr/>
            </p:nvSpPr>
            <p:spPr>
              <a:xfrm flipH="1">
                <a:off x="6457967" y="1284345"/>
                <a:ext cx="452983" cy="471265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7656" extrusionOk="0">
                    <a:moveTo>
                      <a:pt x="7358" y="1"/>
                    </a:moveTo>
                    <a:cubicBezTo>
                      <a:pt x="7137" y="60"/>
                      <a:pt x="6855" y="202"/>
                      <a:pt x="6654" y="243"/>
                    </a:cubicBezTo>
                    <a:cubicBezTo>
                      <a:pt x="6534" y="256"/>
                      <a:pt x="6414" y="263"/>
                      <a:pt x="6295" y="263"/>
                    </a:cubicBezTo>
                    <a:cubicBezTo>
                      <a:pt x="6053" y="263"/>
                      <a:pt x="5814" y="235"/>
                      <a:pt x="5584" y="181"/>
                    </a:cubicBezTo>
                    <a:cubicBezTo>
                      <a:pt x="5300" y="114"/>
                      <a:pt x="5007" y="10"/>
                      <a:pt x="4728" y="10"/>
                    </a:cubicBezTo>
                    <a:cubicBezTo>
                      <a:pt x="4592" y="10"/>
                      <a:pt x="4460" y="35"/>
                      <a:pt x="4334" y="101"/>
                    </a:cubicBezTo>
                    <a:cubicBezTo>
                      <a:pt x="4154" y="202"/>
                      <a:pt x="4033" y="364"/>
                      <a:pt x="3912" y="544"/>
                    </a:cubicBezTo>
                    <a:cubicBezTo>
                      <a:pt x="2863" y="1996"/>
                      <a:pt x="1834" y="3428"/>
                      <a:pt x="786" y="4880"/>
                    </a:cubicBezTo>
                    <a:cubicBezTo>
                      <a:pt x="504" y="5283"/>
                      <a:pt x="221" y="5686"/>
                      <a:pt x="121" y="6170"/>
                    </a:cubicBezTo>
                    <a:cubicBezTo>
                      <a:pt x="1" y="6633"/>
                      <a:pt x="121" y="7197"/>
                      <a:pt x="525" y="7479"/>
                    </a:cubicBezTo>
                    <a:cubicBezTo>
                      <a:pt x="709" y="7605"/>
                      <a:pt x="917" y="7655"/>
                      <a:pt x="1135" y="7655"/>
                    </a:cubicBezTo>
                    <a:cubicBezTo>
                      <a:pt x="1513" y="7655"/>
                      <a:pt x="1920" y="7505"/>
                      <a:pt x="2278" y="7339"/>
                    </a:cubicBezTo>
                    <a:cubicBezTo>
                      <a:pt x="3407" y="6834"/>
                      <a:pt x="4517" y="6291"/>
                      <a:pt x="5605" y="5705"/>
                    </a:cubicBezTo>
                    <a:cubicBezTo>
                      <a:pt x="5544" y="5544"/>
                      <a:pt x="5525" y="5404"/>
                      <a:pt x="5525" y="5262"/>
                    </a:cubicBezTo>
                    <a:cubicBezTo>
                      <a:pt x="5504" y="4839"/>
                      <a:pt x="5665" y="4455"/>
                      <a:pt x="5807" y="4073"/>
                    </a:cubicBezTo>
                    <a:cubicBezTo>
                      <a:pt x="6371" y="2722"/>
                      <a:pt x="6976" y="1391"/>
                      <a:pt x="7358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4"/>
              <p:cNvSpPr/>
              <p:nvPr/>
            </p:nvSpPr>
            <p:spPr>
              <a:xfrm flipH="1">
                <a:off x="7362640" y="1621789"/>
                <a:ext cx="362374" cy="289309"/>
              </a:xfrm>
              <a:custGeom>
                <a:avLst/>
                <a:gdLst/>
                <a:ahLst/>
                <a:cxnLst/>
                <a:rect l="l" t="t" r="r" b="b"/>
                <a:pathLst>
                  <a:path w="5887" h="4700" extrusionOk="0">
                    <a:moveTo>
                      <a:pt x="920" y="0"/>
                    </a:moveTo>
                    <a:cubicBezTo>
                      <a:pt x="884" y="0"/>
                      <a:pt x="851" y="18"/>
                      <a:pt x="826" y="43"/>
                    </a:cubicBezTo>
                    <a:cubicBezTo>
                      <a:pt x="403" y="607"/>
                      <a:pt x="0" y="1293"/>
                      <a:pt x="221" y="1938"/>
                    </a:cubicBezTo>
                    <a:cubicBezTo>
                      <a:pt x="363" y="2360"/>
                      <a:pt x="766" y="2664"/>
                      <a:pt x="1210" y="2723"/>
                    </a:cubicBezTo>
                    <a:cubicBezTo>
                      <a:pt x="1275" y="2731"/>
                      <a:pt x="1340" y="2735"/>
                      <a:pt x="1404" y="2735"/>
                    </a:cubicBezTo>
                    <a:cubicBezTo>
                      <a:pt x="1661" y="2735"/>
                      <a:pt x="1916" y="2671"/>
                      <a:pt x="2156" y="2543"/>
                    </a:cubicBezTo>
                    <a:lnTo>
                      <a:pt x="2156" y="2543"/>
                    </a:lnTo>
                    <a:cubicBezTo>
                      <a:pt x="2056" y="3086"/>
                      <a:pt x="2318" y="3712"/>
                      <a:pt x="2823" y="3973"/>
                    </a:cubicBezTo>
                    <a:cubicBezTo>
                      <a:pt x="3004" y="4064"/>
                      <a:pt x="3200" y="4107"/>
                      <a:pt x="3394" y="4107"/>
                    </a:cubicBezTo>
                    <a:cubicBezTo>
                      <a:pt x="3762" y="4107"/>
                      <a:pt x="4124" y="3955"/>
                      <a:pt x="4374" y="3691"/>
                    </a:cubicBezTo>
                    <a:cubicBezTo>
                      <a:pt x="4395" y="3994"/>
                      <a:pt x="4516" y="4255"/>
                      <a:pt x="4697" y="4438"/>
                    </a:cubicBezTo>
                    <a:cubicBezTo>
                      <a:pt x="4879" y="4599"/>
                      <a:pt x="5121" y="4699"/>
                      <a:pt x="5363" y="4699"/>
                    </a:cubicBezTo>
                    <a:cubicBezTo>
                      <a:pt x="5524" y="4699"/>
                      <a:pt x="5685" y="4659"/>
                      <a:pt x="5826" y="4559"/>
                    </a:cubicBezTo>
                    <a:cubicBezTo>
                      <a:pt x="5866" y="4518"/>
                      <a:pt x="5887" y="4457"/>
                      <a:pt x="5847" y="4417"/>
                    </a:cubicBezTo>
                    <a:cubicBezTo>
                      <a:pt x="5825" y="4384"/>
                      <a:pt x="5796" y="4369"/>
                      <a:pt x="5768" y="4369"/>
                    </a:cubicBezTo>
                    <a:cubicBezTo>
                      <a:pt x="5745" y="4369"/>
                      <a:pt x="5723" y="4379"/>
                      <a:pt x="5705" y="4397"/>
                    </a:cubicBezTo>
                    <a:cubicBezTo>
                      <a:pt x="5612" y="4459"/>
                      <a:pt x="5499" y="4488"/>
                      <a:pt x="5382" y="4488"/>
                    </a:cubicBezTo>
                    <a:cubicBezTo>
                      <a:pt x="5193" y="4488"/>
                      <a:pt x="4995" y="4413"/>
                      <a:pt x="4858" y="4276"/>
                    </a:cubicBezTo>
                    <a:cubicBezTo>
                      <a:pt x="4637" y="4075"/>
                      <a:pt x="4535" y="3731"/>
                      <a:pt x="4597" y="3389"/>
                    </a:cubicBezTo>
                    <a:cubicBezTo>
                      <a:pt x="4616" y="3328"/>
                      <a:pt x="4576" y="3288"/>
                      <a:pt x="4535" y="3268"/>
                    </a:cubicBezTo>
                    <a:cubicBezTo>
                      <a:pt x="4519" y="3263"/>
                      <a:pt x="4505" y="3260"/>
                      <a:pt x="4491" y="3260"/>
                    </a:cubicBezTo>
                    <a:cubicBezTo>
                      <a:pt x="4454" y="3260"/>
                      <a:pt x="4425" y="3279"/>
                      <a:pt x="4395" y="3309"/>
                    </a:cubicBezTo>
                    <a:cubicBezTo>
                      <a:pt x="4208" y="3667"/>
                      <a:pt x="3797" y="3883"/>
                      <a:pt x="3394" y="3883"/>
                    </a:cubicBezTo>
                    <a:cubicBezTo>
                      <a:pt x="3230" y="3883"/>
                      <a:pt x="3068" y="3847"/>
                      <a:pt x="2923" y="3772"/>
                    </a:cubicBezTo>
                    <a:cubicBezTo>
                      <a:pt x="2419" y="3510"/>
                      <a:pt x="2197" y="2825"/>
                      <a:pt x="2439" y="2320"/>
                    </a:cubicBezTo>
                    <a:cubicBezTo>
                      <a:pt x="2460" y="2260"/>
                      <a:pt x="2460" y="2220"/>
                      <a:pt x="2419" y="2180"/>
                    </a:cubicBezTo>
                    <a:cubicBezTo>
                      <a:pt x="2399" y="2169"/>
                      <a:pt x="2374" y="2164"/>
                      <a:pt x="2348" y="2164"/>
                    </a:cubicBezTo>
                    <a:cubicBezTo>
                      <a:pt x="2323" y="2164"/>
                      <a:pt x="2298" y="2169"/>
                      <a:pt x="2277" y="2180"/>
                    </a:cubicBezTo>
                    <a:cubicBezTo>
                      <a:pt x="2031" y="2408"/>
                      <a:pt x="1692" y="2529"/>
                      <a:pt x="1382" y="2529"/>
                    </a:cubicBezTo>
                    <a:cubicBezTo>
                      <a:pt x="1337" y="2529"/>
                      <a:pt x="1293" y="2527"/>
                      <a:pt x="1250" y="2522"/>
                    </a:cubicBezTo>
                    <a:cubicBezTo>
                      <a:pt x="866" y="2462"/>
                      <a:pt x="544" y="2199"/>
                      <a:pt x="423" y="1877"/>
                    </a:cubicBezTo>
                    <a:cubicBezTo>
                      <a:pt x="221" y="1312"/>
                      <a:pt x="584" y="728"/>
                      <a:pt x="1008" y="164"/>
                    </a:cubicBezTo>
                    <a:cubicBezTo>
                      <a:pt x="1027" y="123"/>
                      <a:pt x="1027" y="62"/>
                      <a:pt x="987" y="22"/>
                    </a:cubicBezTo>
                    <a:cubicBezTo>
                      <a:pt x="965" y="6"/>
                      <a:pt x="942" y="0"/>
                      <a:pt x="920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 flipH="1">
                <a:off x="7267107" y="1575869"/>
                <a:ext cx="189897" cy="18263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67" extrusionOk="0">
                    <a:moveTo>
                      <a:pt x="496" y="0"/>
                    </a:moveTo>
                    <a:cubicBezTo>
                      <a:pt x="461" y="0"/>
                      <a:pt x="429" y="17"/>
                      <a:pt x="404" y="42"/>
                    </a:cubicBezTo>
                    <a:cubicBezTo>
                      <a:pt x="101" y="485"/>
                      <a:pt x="1" y="848"/>
                      <a:pt x="122" y="1152"/>
                    </a:cubicBezTo>
                    <a:cubicBezTo>
                      <a:pt x="202" y="1373"/>
                      <a:pt x="404" y="1555"/>
                      <a:pt x="665" y="1655"/>
                    </a:cubicBezTo>
                    <a:cubicBezTo>
                      <a:pt x="805" y="1710"/>
                      <a:pt x="953" y="1736"/>
                      <a:pt x="1101" y="1736"/>
                    </a:cubicBezTo>
                    <a:cubicBezTo>
                      <a:pt x="1275" y="1736"/>
                      <a:pt x="1450" y="1701"/>
                      <a:pt x="1614" y="1635"/>
                    </a:cubicBezTo>
                    <a:lnTo>
                      <a:pt x="1614" y="1635"/>
                    </a:lnTo>
                    <a:cubicBezTo>
                      <a:pt x="1533" y="1937"/>
                      <a:pt x="1593" y="2300"/>
                      <a:pt x="1794" y="2563"/>
                    </a:cubicBezTo>
                    <a:cubicBezTo>
                      <a:pt x="1996" y="2824"/>
                      <a:pt x="2318" y="2966"/>
                      <a:pt x="2641" y="2966"/>
                    </a:cubicBezTo>
                    <a:cubicBezTo>
                      <a:pt x="2762" y="2966"/>
                      <a:pt x="2883" y="2945"/>
                      <a:pt x="3004" y="2885"/>
                    </a:cubicBezTo>
                    <a:cubicBezTo>
                      <a:pt x="3065" y="2864"/>
                      <a:pt x="3085" y="2805"/>
                      <a:pt x="3065" y="2764"/>
                    </a:cubicBezTo>
                    <a:cubicBezTo>
                      <a:pt x="3049" y="2718"/>
                      <a:pt x="3012" y="2696"/>
                      <a:pt x="2968" y="2696"/>
                    </a:cubicBezTo>
                    <a:cubicBezTo>
                      <a:pt x="2954" y="2696"/>
                      <a:pt x="2938" y="2698"/>
                      <a:pt x="2923" y="2703"/>
                    </a:cubicBezTo>
                    <a:cubicBezTo>
                      <a:pt x="2833" y="2737"/>
                      <a:pt x="2734" y="2754"/>
                      <a:pt x="2635" y="2754"/>
                    </a:cubicBezTo>
                    <a:cubicBezTo>
                      <a:pt x="2379" y="2754"/>
                      <a:pt x="2116" y="2645"/>
                      <a:pt x="1956" y="2442"/>
                    </a:cubicBezTo>
                    <a:cubicBezTo>
                      <a:pt x="1735" y="2139"/>
                      <a:pt x="1735" y="1716"/>
                      <a:pt x="1936" y="1413"/>
                    </a:cubicBezTo>
                    <a:cubicBezTo>
                      <a:pt x="1977" y="1373"/>
                      <a:pt x="1977" y="1313"/>
                      <a:pt x="1936" y="1292"/>
                    </a:cubicBezTo>
                    <a:cubicBezTo>
                      <a:pt x="1913" y="1268"/>
                      <a:pt x="1882" y="1259"/>
                      <a:pt x="1853" y="1259"/>
                    </a:cubicBezTo>
                    <a:cubicBezTo>
                      <a:pt x="1832" y="1259"/>
                      <a:pt x="1811" y="1264"/>
                      <a:pt x="1794" y="1273"/>
                    </a:cubicBezTo>
                    <a:cubicBezTo>
                      <a:pt x="1606" y="1434"/>
                      <a:pt x="1356" y="1514"/>
                      <a:pt x="1109" y="1514"/>
                    </a:cubicBezTo>
                    <a:cubicBezTo>
                      <a:pt x="984" y="1514"/>
                      <a:pt x="861" y="1494"/>
                      <a:pt x="746" y="1453"/>
                    </a:cubicBezTo>
                    <a:cubicBezTo>
                      <a:pt x="525" y="1373"/>
                      <a:pt x="383" y="1232"/>
                      <a:pt x="323" y="1071"/>
                    </a:cubicBezTo>
                    <a:cubicBezTo>
                      <a:pt x="222" y="848"/>
                      <a:pt x="323" y="547"/>
                      <a:pt x="585" y="163"/>
                    </a:cubicBezTo>
                    <a:cubicBezTo>
                      <a:pt x="625" y="123"/>
                      <a:pt x="606" y="63"/>
                      <a:pt x="565" y="23"/>
                    </a:cubicBezTo>
                    <a:cubicBezTo>
                      <a:pt x="542" y="7"/>
                      <a:pt x="518" y="0"/>
                      <a:pt x="496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 flipH="1">
                <a:off x="6567166" y="1544846"/>
                <a:ext cx="353695" cy="197468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208" extrusionOk="0">
                    <a:moveTo>
                      <a:pt x="467" y="0"/>
                    </a:moveTo>
                    <a:cubicBezTo>
                      <a:pt x="432" y="0"/>
                      <a:pt x="396" y="18"/>
                      <a:pt x="382" y="43"/>
                    </a:cubicBezTo>
                    <a:cubicBezTo>
                      <a:pt x="60" y="486"/>
                      <a:pt x="0" y="1070"/>
                      <a:pt x="202" y="1535"/>
                    </a:cubicBezTo>
                    <a:cubicBezTo>
                      <a:pt x="398" y="2023"/>
                      <a:pt x="898" y="2361"/>
                      <a:pt x="1406" y="2361"/>
                    </a:cubicBezTo>
                    <a:cubicBezTo>
                      <a:pt x="1421" y="2361"/>
                      <a:pt x="1437" y="2361"/>
                      <a:pt x="1452" y="2360"/>
                    </a:cubicBezTo>
                    <a:cubicBezTo>
                      <a:pt x="1774" y="2341"/>
                      <a:pt x="2076" y="2159"/>
                      <a:pt x="2278" y="1917"/>
                    </a:cubicBezTo>
                    <a:cubicBezTo>
                      <a:pt x="2299" y="2199"/>
                      <a:pt x="2379" y="2441"/>
                      <a:pt x="2520" y="2643"/>
                    </a:cubicBezTo>
                    <a:cubicBezTo>
                      <a:pt x="2742" y="3006"/>
                      <a:pt x="3124" y="3207"/>
                      <a:pt x="3508" y="3207"/>
                    </a:cubicBezTo>
                    <a:cubicBezTo>
                      <a:pt x="3589" y="3207"/>
                      <a:pt x="3670" y="3207"/>
                      <a:pt x="3750" y="3188"/>
                    </a:cubicBezTo>
                    <a:cubicBezTo>
                      <a:pt x="4315" y="3027"/>
                      <a:pt x="4597" y="2422"/>
                      <a:pt x="4737" y="1957"/>
                    </a:cubicBezTo>
                    <a:cubicBezTo>
                      <a:pt x="4799" y="1756"/>
                      <a:pt x="4839" y="1554"/>
                      <a:pt x="4879" y="1352"/>
                    </a:cubicBezTo>
                    <a:cubicBezTo>
                      <a:pt x="4960" y="1454"/>
                      <a:pt x="5100" y="1535"/>
                      <a:pt x="5261" y="1554"/>
                    </a:cubicBezTo>
                    <a:cubicBezTo>
                      <a:pt x="5283" y="1557"/>
                      <a:pt x="5304" y="1558"/>
                      <a:pt x="5326" y="1558"/>
                    </a:cubicBezTo>
                    <a:cubicBezTo>
                      <a:pt x="5470" y="1558"/>
                      <a:pt x="5623" y="1500"/>
                      <a:pt x="5745" y="1414"/>
                    </a:cubicBezTo>
                    <a:cubicBezTo>
                      <a:pt x="5726" y="1333"/>
                      <a:pt x="5705" y="1252"/>
                      <a:pt x="5686" y="1151"/>
                    </a:cubicBezTo>
                    <a:cubicBezTo>
                      <a:pt x="5613" y="1278"/>
                      <a:pt x="5477" y="1356"/>
                      <a:pt x="5333" y="1356"/>
                    </a:cubicBezTo>
                    <a:cubicBezTo>
                      <a:pt x="5316" y="1356"/>
                      <a:pt x="5299" y="1355"/>
                      <a:pt x="5282" y="1352"/>
                    </a:cubicBezTo>
                    <a:cubicBezTo>
                      <a:pt x="5100" y="1312"/>
                      <a:pt x="4939" y="1151"/>
                      <a:pt x="4919" y="970"/>
                    </a:cubicBezTo>
                    <a:cubicBezTo>
                      <a:pt x="4919" y="909"/>
                      <a:pt x="4858" y="869"/>
                      <a:pt x="4818" y="869"/>
                    </a:cubicBezTo>
                    <a:cubicBezTo>
                      <a:pt x="4758" y="869"/>
                      <a:pt x="4718" y="909"/>
                      <a:pt x="4697" y="970"/>
                    </a:cubicBezTo>
                    <a:cubicBezTo>
                      <a:pt x="4678" y="1293"/>
                      <a:pt x="4616" y="1594"/>
                      <a:pt x="4536" y="1898"/>
                    </a:cubicBezTo>
                    <a:cubicBezTo>
                      <a:pt x="4415" y="2320"/>
                      <a:pt x="4173" y="2844"/>
                      <a:pt x="3689" y="2986"/>
                    </a:cubicBezTo>
                    <a:cubicBezTo>
                      <a:pt x="3629" y="3004"/>
                      <a:pt x="3567" y="3012"/>
                      <a:pt x="3505" y="3012"/>
                    </a:cubicBezTo>
                    <a:cubicBezTo>
                      <a:pt x="3206" y="3012"/>
                      <a:pt x="2884" y="2825"/>
                      <a:pt x="2702" y="2543"/>
                    </a:cubicBezTo>
                    <a:cubicBezTo>
                      <a:pt x="2520" y="2260"/>
                      <a:pt x="2439" y="1898"/>
                      <a:pt x="2479" y="1473"/>
                    </a:cubicBezTo>
                    <a:cubicBezTo>
                      <a:pt x="2500" y="1433"/>
                      <a:pt x="2500" y="1373"/>
                      <a:pt x="2500" y="1333"/>
                    </a:cubicBezTo>
                    <a:cubicBezTo>
                      <a:pt x="2500" y="1272"/>
                      <a:pt x="2460" y="1231"/>
                      <a:pt x="2420" y="1212"/>
                    </a:cubicBezTo>
                    <a:cubicBezTo>
                      <a:pt x="2358" y="1212"/>
                      <a:pt x="2299" y="1252"/>
                      <a:pt x="2299" y="1293"/>
                    </a:cubicBezTo>
                    <a:cubicBezTo>
                      <a:pt x="2278" y="1352"/>
                      <a:pt x="2278" y="1414"/>
                      <a:pt x="2278" y="1454"/>
                    </a:cubicBezTo>
                    <a:cubicBezTo>
                      <a:pt x="2197" y="1817"/>
                      <a:pt x="1834" y="2118"/>
                      <a:pt x="1431" y="2139"/>
                    </a:cubicBezTo>
                    <a:cubicBezTo>
                      <a:pt x="1406" y="2142"/>
                      <a:pt x="1380" y="2143"/>
                      <a:pt x="1355" y="2143"/>
                    </a:cubicBezTo>
                    <a:cubicBezTo>
                      <a:pt x="956" y="2143"/>
                      <a:pt x="554" y="1851"/>
                      <a:pt x="382" y="1454"/>
                    </a:cubicBezTo>
                    <a:cubicBezTo>
                      <a:pt x="221" y="1051"/>
                      <a:pt x="282" y="546"/>
                      <a:pt x="544" y="164"/>
                    </a:cubicBezTo>
                    <a:cubicBezTo>
                      <a:pt x="584" y="123"/>
                      <a:pt x="565" y="43"/>
                      <a:pt x="524" y="22"/>
                    </a:cubicBezTo>
                    <a:cubicBezTo>
                      <a:pt x="509" y="7"/>
                      <a:pt x="488" y="0"/>
                      <a:pt x="467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 flipH="1">
                <a:off x="6778546" y="2197882"/>
                <a:ext cx="51768" cy="67649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099" extrusionOk="0">
                    <a:moveTo>
                      <a:pt x="596" y="1"/>
                    </a:moveTo>
                    <a:cubicBezTo>
                      <a:pt x="532" y="1"/>
                      <a:pt x="463" y="26"/>
                      <a:pt x="403" y="79"/>
                    </a:cubicBezTo>
                    <a:cubicBezTo>
                      <a:pt x="223" y="219"/>
                      <a:pt x="102" y="501"/>
                      <a:pt x="40" y="703"/>
                    </a:cubicBezTo>
                    <a:cubicBezTo>
                      <a:pt x="0" y="824"/>
                      <a:pt x="0" y="966"/>
                      <a:pt x="102" y="1046"/>
                    </a:cubicBezTo>
                    <a:cubicBezTo>
                      <a:pt x="140" y="1084"/>
                      <a:pt x="195" y="1098"/>
                      <a:pt x="251" y="1098"/>
                    </a:cubicBezTo>
                    <a:cubicBezTo>
                      <a:pt x="282" y="1098"/>
                      <a:pt x="314" y="1094"/>
                      <a:pt x="344" y="1087"/>
                    </a:cubicBezTo>
                    <a:cubicBezTo>
                      <a:pt x="424" y="1046"/>
                      <a:pt x="484" y="1006"/>
                      <a:pt x="524" y="925"/>
                    </a:cubicBezTo>
                    <a:cubicBezTo>
                      <a:pt x="686" y="764"/>
                      <a:pt x="787" y="522"/>
                      <a:pt x="828" y="280"/>
                    </a:cubicBezTo>
                    <a:cubicBezTo>
                      <a:pt x="841" y="104"/>
                      <a:pt x="727" y="1"/>
                      <a:pt x="596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4"/>
              <p:cNvSpPr/>
              <p:nvPr/>
            </p:nvSpPr>
            <p:spPr>
              <a:xfrm flipH="1">
                <a:off x="6680858" y="2184217"/>
                <a:ext cx="51398" cy="6764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99" extrusionOk="0">
                    <a:moveTo>
                      <a:pt x="595" y="1"/>
                    </a:moveTo>
                    <a:cubicBezTo>
                      <a:pt x="531" y="1"/>
                      <a:pt x="463" y="25"/>
                      <a:pt x="404" y="78"/>
                    </a:cubicBezTo>
                    <a:cubicBezTo>
                      <a:pt x="222" y="220"/>
                      <a:pt x="101" y="481"/>
                      <a:pt x="41" y="683"/>
                    </a:cubicBezTo>
                    <a:cubicBezTo>
                      <a:pt x="1" y="825"/>
                      <a:pt x="1" y="965"/>
                      <a:pt x="101" y="1046"/>
                    </a:cubicBezTo>
                    <a:cubicBezTo>
                      <a:pt x="139" y="1084"/>
                      <a:pt x="193" y="1099"/>
                      <a:pt x="243" y="1099"/>
                    </a:cubicBezTo>
                    <a:cubicBezTo>
                      <a:pt x="273" y="1099"/>
                      <a:pt x="301" y="1094"/>
                      <a:pt x="323" y="1086"/>
                    </a:cubicBezTo>
                    <a:cubicBezTo>
                      <a:pt x="404" y="1046"/>
                      <a:pt x="485" y="986"/>
                      <a:pt x="525" y="925"/>
                    </a:cubicBezTo>
                    <a:cubicBezTo>
                      <a:pt x="686" y="744"/>
                      <a:pt x="786" y="522"/>
                      <a:pt x="807" y="280"/>
                    </a:cubicBezTo>
                    <a:cubicBezTo>
                      <a:pt x="834" y="104"/>
                      <a:pt x="724" y="1"/>
                      <a:pt x="59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4"/>
              <p:cNvSpPr/>
              <p:nvPr/>
            </p:nvSpPr>
            <p:spPr>
              <a:xfrm flipH="1">
                <a:off x="6642017" y="2273594"/>
                <a:ext cx="51829" cy="67649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099" extrusionOk="0">
                    <a:moveTo>
                      <a:pt x="605" y="0"/>
                    </a:moveTo>
                    <a:cubicBezTo>
                      <a:pt x="541" y="0"/>
                      <a:pt x="470" y="25"/>
                      <a:pt x="404" y="78"/>
                    </a:cubicBezTo>
                    <a:cubicBezTo>
                      <a:pt x="243" y="220"/>
                      <a:pt x="102" y="481"/>
                      <a:pt x="41" y="682"/>
                    </a:cubicBezTo>
                    <a:cubicBezTo>
                      <a:pt x="1" y="824"/>
                      <a:pt x="1" y="965"/>
                      <a:pt x="102" y="1045"/>
                    </a:cubicBezTo>
                    <a:cubicBezTo>
                      <a:pt x="140" y="1084"/>
                      <a:pt x="194" y="1098"/>
                      <a:pt x="250" y="1098"/>
                    </a:cubicBezTo>
                    <a:cubicBezTo>
                      <a:pt x="282" y="1098"/>
                      <a:pt x="315" y="1093"/>
                      <a:pt x="344" y="1086"/>
                    </a:cubicBezTo>
                    <a:cubicBezTo>
                      <a:pt x="425" y="1045"/>
                      <a:pt x="485" y="986"/>
                      <a:pt x="546" y="924"/>
                    </a:cubicBezTo>
                    <a:cubicBezTo>
                      <a:pt x="686" y="744"/>
                      <a:pt x="788" y="521"/>
                      <a:pt x="828" y="279"/>
                    </a:cubicBezTo>
                    <a:cubicBezTo>
                      <a:pt x="841" y="104"/>
                      <a:pt x="736" y="0"/>
                      <a:pt x="605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 flipH="1">
                <a:off x="6695816" y="2382485"/>
                <a:ext cx="51337" cy="6771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100" extrusionOk="0">
                    <a:moveTo>
                      <a:pt x="603" y="1"/>
                    </a:moveTo>
                    <a:cubicBezTo>
                      <a:pt x="538" y="1"/>
                      <a:pt x="466" y="27"/>
                      <a:pt x="404" y="83"/>
                    </a:cubicBezTo>
                    <a:cubicBezTo>
                      <a:pt x="222" y="225"/>
                      <a:pt x="101" y="486"/>
                      <a:pt x="41" y="688"/>
                    </a:cubicBezTo>
                    <a:cubicBezTo>
                      <a:pt x="1" y="809"/>
                      <a:pt x="1" y="970"/>
                      <a:pt x="101" y="1050"/>
                    </a:cubicBezTo>
                    <a:cubicBezTo>
                      <a:pt x="135" y="1084"/>
                      <a:pt x="180" y="1099"/>
                      <a:pt x="228" y="1099"/>
                    </a:cubicBezTo>
                    <a:cubicBezTo>
                      <a:pt x="267" y="1099"/>
                      <a:pt x="307" y="1089"/>
                      <a:pt x="343" y="1071"/>
                    </a:cubicBezTo>
                    <a:cubicBezTo>
                      <a:pt x="404" y="1050"/>
                      <a:pt x="485" y="991"/>
                      <a:pt x="525" y="929"/>
                    </a:cubicBezTo>
                    <a:cubicBezTo>
                      <a:pt x="686" y="749"/>
                      <a:pt x="786" y="526"/>
                      <a:pt x="807" y="284"/>
                    </a:cubicBezTo>
                    <a:cubicBezTo>
                      <a:pt x="834" y="99"/>
                      <a:pt x="729" y="1"/>
                      <a:pt x="603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 flipH="1">
                <a:off x="6776084" y="2523938"/>
                <a:ext cx="51768" cy="6771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100" extrusionOk="0">
                    <a:moveTo>
                      <a:pt x="605" y="1"/>
                    </a:moveTo>
                    <a:cubicBezTo>
                      <a:pt x="538" y="1"/>
                      <a:pt x="466" y="28"/>
                      <a:pt x="404" y="83"/>
                    </a:cubicBezTo>
                    <a:cubicBezTo>
                      <a:pt x="223" y="225"/>
                      <a:pt x="102" y="486"/>
                      <a:pt x="41" y="688"/>
                    </a:cubicBezTo>
                    <a:cubicBezTo>
                      <a:pt x="0" y="809"/>
                      <a:pt x="0" y="970"/>
                      <a:pt x="102" y="1051"/>
                    </a:cubicBezTo>
                    <a:cubicBezTo>
                      <a:pt x="135" y="1085"/>
                      <a:pt x="181" y="1100"/>
                      <a:pt x="229" y="1100"/>
                    </a:cubicBezTo>
                    <a:cubicBezTo>
                      <a:pt x="268" y="1100"/>
                      <a:pt x="308" y="1090"/>
                      <a:pt x="344" y="1072"/>
                    </a:cubicBezTo>
                    <a:cubicBezTo>
                      <a:pt x="404" y="1051"/>
                      <a:pt x="484" y="991"/>
                      <a:pt x="525" y="930"/>
                    </a:cubicBezTo>
                    <a:cubicBezTo>
                      <a:pt x="686" y="749"/>
                      <a:pt x="788" y="527"/>
                      <a:pt x="828" y="285"/>
                    </a:cubicBezTo>
                    <a:cubicBezTo>
                      <a:pt x="841" y="99"/>
                      <a:pt x="732" y="1"/>
                      <a:pt x="60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 flipH="1">
                <a:off x="6742536" y="2295631"/>
                <a:ext cx="51768" cy="6728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093" extrusionOk="0">
                    <a:moveTo>
                      <a:pt x="613" y="0"/>
                    </a:moveTo>
                    <a:cubicBezTo>
                      <a:pt x="547" y="0"/>
                      <a:pt x="473" y="27"/>
                      <a:pt x="404" y="82"/>
                    </a:cubicBezTo>
                    <a:cubicBezTo>
                      <a:pt x="243" y="224"/>
                      <a:pt x="101" y="486"/>
                      <a:pt x="41" y="687"/>
                    </a:cubicBezTo>
                    <a:cubicBezTo>
                      <a:pt x="1" y="808"/>
                      <a:pt x="1" y="970"/>
                      <a:pt x="101" y="1050"/>
                    </a:cubicBezTo>
                    <a:cubicBezTo>
                      <a:pt x="139" y="1075"/>
                      <a:pt x="192" y="1093"/>
                      <a:pt x="246" y="1093"/>
                    </a:cubicBezTo>
                    <a:cubicBezTo>
                      <a:pt x="279" y="1093"/>
                      <a:pt x="312" y="1086"/>
                      <a:pt x="343" y="1071"/>
                    </a:cubicBezTo>
                    <a:cubicBezTo>
                      <a:pt x="423" y="1050"/>
                      <a:pt x="485" y="991"/>
                      <a:pt x="544" y="929"/>
                    </a:cubicBezTo>
                    <a:cubicBezTo>
                      <a:pt x="686" y="749"/>
                      <a:pt x="786" y="507"/>
                      <a:pt x="826" y="284"/>
                    </a:cubicBezTo>
                    <a:cubicBezTo>
                      <a:pt x="840" y="99"/>
                      <a:pt x="741" y="0"/>
                      <a:pt x="613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4"/>
              <p:cNvSpPr/>
              <p:nvPr/>
            </p:nvSpPr>
            <p:spPr>
              <a:xfrm flipH="1">
                <a:off x="6809939" y="2421265"/>
                <a:ext cx="51398" cy="6734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94" extrusionOk="0">
                    <a:moveTo>
                      <a:pt x="589" y="1"/>
                    </a:moveTo>
                    <a:cubicBezTo>
                      <a:pt x="523" y="1"/>
                      <a:pt x="450" y="25"/>
                      <a:pt x="383" y="79"/>
                    </a:cubicBezTo>
                    <a:cubicBezTo>
                      <a:pt x="222" y="219"/>
                      <a:pt x="101" y="482"/>
                      <a:pt x="41" y="683"/>
                    </a:cubicBezTo>
                    <a:cubicBezTo>
                      <a:pt x="1" y="804"/>
                      <a:pt x="1" y="966"/>
                      <a:pt x="101" y="1046"/>
                    </a:cubicBezTo>
                    <a:cubicBezTo>
                      <a:pt x="135" y="1079"/>
                      <a:pt x="180" y="1094"/>
                      <a:pt x="224" y="1094"/>
                    </a:cubicBezTo>
                    <a:cubicBezTo>
                      <a:pt x="260" y="1094"/>
                      <a:pt x="296" y="1084"/>
                      <a:pt x="324" y="1066"/>
                    </a:cubicBezTo>
                    <a:cubicBezTo>
                      <a:pt x="404" y="1046"/>
                      <a:pt x="485" y="985"/>
                      <a:pt x="525" y="925"/>
                    </a:cubicBezTo>
                    <a:cubicBezTo>
                      <a:pt x="686" y="743"/>
                      <a:pt x="786" y="522"/>
                      <a:pt x="807" y="280"/>
                    </a:cubicBezTo>
                    <a:cubicBezTo>
                      <a:pt x="834" y="104"/>
                      <a:pt x="725" y="1"/>
                      <a:pt x="589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4"/>
              <p:cNvSpPr/>
              <p:nvPr/>
            </p:nvSpPr>
            <p:spPr>
              <a:xfrm flipH="1">
                <a:off x="6857952" y="2331948"/>
                <a:ext cx="51829" cy="67587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098" extrusionOk="0">
                    <a:moveTo>
                      <a:pt x="597" y="0"/>
                    </a:moveTo>
                    <a:cubicBezTo>
                      <a:pt x="533" y="0"/>
                      <a:pt x="464" y="25"/>
                      <a:pt x="404" y="78"/>
                    </a:cubicBezTo>
                    <a:cubicBezTo>
                      <a:pt x="223" y="218"/>
                      <a:pt x="102" y="481"/>
                      <a:pt x="41" y="683"/>
                    </a:cubicBezTo>
                    <a:cubicBezTo>
                      <a:pt x="1" y="823"/>
                      <a:pt x="1" y="965"/>
                      <a:pt x="102" y="1046"/>
                    </a:cubicBezTo>
                    <a:cubicBezTo>
                      <a:pt x="141" y="1084"/>
                      <a:pt x="196" y="1097"/>
                      <a:pt x="251" y="1097"/>
                    </a:cubicBezTo>
                    <a:cubicBezTo>
                      <a:pt x="283" y="1097"/>
                      <a:pt x="315" y="1093"/>
                      <a:pt x="344" y="1086"/>
                    </a:cubicBezTo>
                    <a:cubicBezTo>
                      <a:pt x="425" y="1046"/>
                      <a:pt x="485" y="984"/>
                      <a:pt x="525" y="925"/>
                    </a:cubicBezTo>
                    <a:cubicBezTo>
                      <a:pt x="686" y="742"/>
                      <a:pt x="788" y="521"/>
                      <a:pt x="828" y="280"/>
                    </a:cubicBezTo>
                    <a:cubicBezTo>
                      <a:pt x="841" y="103"/>
                      <a:pt x="728" y="0"/>
                      <a:pt x="597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4"/>
              <p:cNvSpPr/>
              <p:nvPr/>
            </p:nvSpPr>
            <p:spPr>
              <a:xfrm flipH="1">
                <a:off x="6435623" y="873528"/>
                <a:ext cx="187435" cy="277982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4516" extrusionOk="0">
                    <a:moveTo>
                      <a:pt x="1714" y="1"/>
                    </a:moveTo>
                    <a:cubicBezTo>
                      <a:pt x="1633" y="22"/>
                      <a:pt x="1552" y="41"/>
                      <a:pt x="1472" y="122"/>
                    </a:cubicBezTo>
                    <a:cubicBezTo>
                      <a:pt x="1331" y="264"/>
                      <a:pt x="1310" y="485"/>
                      <a:pt x="1331" y="686"/>
                    </a:cubicBezTo>
                    <a:cubicBezTo>
                      <a:pt x="1351" y="888"/>
                      <a:pt x="1431" y="1070"/>
                      <a:pt x="1472" y="1272"/>
                    </a:cubicBezTo>
                    <a:cubicBezTo>
                      <a:pt x="1391" y="1030"/>
                      <a:pt x="1270" y="788"/>
                      <a:pt x="1109" y="565"/>
                    </a:cubicBezTo>
                    <a:cubicBezTo>
                      <a:pt x="988" y="404"/>
                      <a:pt x="827" y="243"/>
                      <a:pt x="625" y="243"/>
                    </a:cubicBezTo>
                    <a:cubicBezTo>
                      <a:pt x="612" y="242"/>
                      <a:pt x="599" y="241"/>
                      <a:pt x="586" y="241"/>
                    </a:cubicBezTo>
                    <a:cubicBezTo>
                      <a:pt x="361" y="241"/>
                      <a:pt x="176" y="397"/>
                      <a:pt x="81" y="605"/>
                    </a:cubicBezTo>
                    <a:cubicBezTo>
                      <a:pt x="1" y="807"/>
                      <a:pt x="1" y="1049"/>
                      <a:pt x="20" y="1272"/>
                    </a:cubicBezTo>
                    <a:cubicBezTo>
                      <a:pt x="81" y="2078"/>
                      <a:pt x="302" y="2863"/>
                      <a:pt x="525" y="3651"/>
                    </a:cubicBezTo>
                    <a:cubicBezTo>
                      <a:pt x="544" y="3772"/>
                      <a:pt x="585" y="3912"/>
                      <a:pt x="646" y="4033"/>
                    </a:cubicBezTo>
                    <a:cubicBezTo>
                      <a:pt x="1073" y="4328"/>
                      <a:pt x="1577" y="4515"/>
                      <a:pt x="2085" y="4515"/>
                    </a:cubicBezTo>
                    <a:cubicBezTo>
                      <a:pt x="2271" y="4515"/>
                      <a:pt x="2457" y="4490"/>
                      <a:pt x="2641" y="4436"/>
                    </a:cubicBezTo>
                    <a:cubicBezTo>
                      <a:pt x="2783" y="4396"/>
                      <a:pt x="2904" y="4336"/>
                      <a:pt x="3044" y="4275"/>
                    </a:cubicBezTo>
                    <a:cubicBezTo>
                      <a:pt x="3025" y="2683"/>
                      <a:pt x="2541" y="1251"/>
                      <a:pt x="171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4"/>
              <p:cNvSpPr/>
              <p:nvPr/>
            </p:nvSpPr>
            <p:spPr>
              <a:xfrm flipH="1">
                <a:off x="6558425" y="831362"/>
                <a:ext cx="507706" cy="58194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9454" extrusionOk="0">
                    <a:moveTo>
                      <a:pt x="3520" y="0"/>
                    </a:moveTo>
                    <a:cubicBezTo>
                      <a:pt x="2964" y="0"/>
                      <a:pt x="2411" y="152"/>
                      <a:pt x="1976" y="505"/>
                    </a:cubicBezTo>
                    <a:cubicBezTo>
                      <a:pt x="1331" y="1008"/>
                      <a:pt x="1009" y="1957"/>
                      <a:pt x="1352" y="2702"/>
                    </a:cubicBezTo>
                    <a:cubicBezTo>
                      <a:pt x="1286" y="2683"/>
                      <a:pt x="1219" y="2674"/>
                      <a:pt x="1152" y="2674"/>
                    </a:cubicBezTo>
                    <a:cubicBezTo>
                      <a:pt x="933" y="2674"/>
                      <a:pt x="715" y="2770"/>
                      <a:pt x="546" y="2924"/>
                    </a:cubicBezTo>
                    <a:cubicBezTo>
                      <a:pt x="344" y="3126"/>
                      <a:pt x="223" y="3408"/>
                      <a:pt x="143" y="3690"/>
                    </a:cubicBezTo>
                    <a:cubicBezTo>
                      <a:pt x="1" y="4315"/>
                      <a:pt x="484" y="5182"/>
                      <a:pt x="667" y="5787"/>
                    </a:cubicBezTo>
                    <a:cubicBezTo>
                      <a:pt x="1073" y="7251"/>
                      <a:pt x="2845" y="8873"/>
                      <a:pt x="4689" y="8873"/>
                    </a:cubicBezTo>
                    <a:cubicBezTo>
                      <a:pt x="5025" y="8873"/>
                      <a:pt x="5364" y="8819"/>
                      <a:pt x="5697" y="8700"/>
                    </a:cubicBezTo>
                    <a:lnTo>
                      <a:pt x="5697" y="8700"/>
                    </a:lnTo>
                    <a:lnTo>
                      <a:pt x="4234" y="9314"/>
                    </a:lnTo>
                    <a:cubicBezTo>
                      <a:pt x="4492" y="9410"/>
                      <a:pt x="4746" y="9454"/>
                      <a:pt x="4993" y="9454"/>
                    </a:cubicBezTo>
                    <a:cubicBezTo>
                      <a:pt x="6616" y="9454"/>
                      <a:pt x="7928" y="7556"/>
                      <a:pt x="8086" y="6069"/>
                    </a:cubicBezTo>
                    <a:cubicBezTo>
                      <a:pt x="8247" y="4395"/>
                      <a:pt x="7500" y="2621"/>
                      <a:pt x="6371" y="1432"/>
                    </a:cubicBezTo>
                    <a:cubicBezTo>
                      <a:pt x="5807" y="847"/>
                      <a:pt x="5121" y="323"/>
                      <a:pt x="4315" y="102"/>
                    </a:cubicBezTo>
                    <a:cubicBezTo>
                      <a:pt x="4058" y="36"/>
                      <a:pt x="3789" y="0"/>
                      <a:pt x="3520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4"/>
              <p:cNvSpPr/>
              <p:nvPr/>
            </p:nvSpPr>
            <p:spPr>
              <a:xfrm flipH="1">
                <a:off x="6704865" y="1006363"/>
                <a:ext cx="157765" cy="157642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561" extrusionOk="0">
                    <a:moveTo>
                      <a:pt x="1291" y="1"/>
                    </a:moveTo>
                    <a:cubicBezTo>
                      <a:pt x="586" y="1"/>
                      <a:pt x="1" y="565"/>
                      <a:pt x="1" y="1270"/>
                    </a:cubicBezTo>
                    <a:cubicBezTo>
                      <a:pt x="1" y="1976"/>
                      <a:pt x="586" y="2560"/>
                      <a:pt x="1291" y="2560"/>
                    </a:cubicBezTo>
                    <a:cubicBezTo>
                      <a:pt x="1998" y="2560"/>
                      <a:pt x="2562" y="1976"/>
                      <a:pt x="2562" y="1270"/>
                    </a:cubicBezTo>
                    <a:cubicBezTo>
                      <a:pt x="2562" y="565"/>
                      <a:pt x="1998" y="1"/>
                      <a:pt x="129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 flipH="1">
                <a:off x="6237047" y="1101773"/>
                <a:ext cx="414573" cy="237233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3854" extrusionOk="0">
                    <a:moveTo>
                      <a:pt x="2840" y="1"/>
                    </a:moveTo>
                    <a:cubicBezTo>
                      <a:pt x="2790" y="1"/>
                      <a:pt x="2763" y="2"/>
                      <a:pt x="2763" y="2"/>
                    </a:cubicBezTo>
                    <a:cubicBezTo>
                      <a:pt x="807" y="346"/>
                      <a:pt x="545" y="1333"/>
                      <a:pt x="545" y="1333"/>
                    </a:cubicBezTo>
                    <a:cubicBezTo>
                      <a:pt x="545" y="1333"/>
                      <a:pt x="223" y="2301"/>
                      <a:pt x="121" y="2663"/>
                    </a:cubicBezTo>
                    <a:cubicBezTo>
                      <a:pt x="0" y="3026"/>
                      <a:pt x="1271" y="3854"/>
                      <a:pt x="1654" y="3854"/>
                    </a:cubicBezTo>
                    <a:cubicBezTo>
                      <a:pt x="2016" y="3854"/>
                      <a:pt x="5645" y="2784"/>
                      <a:pt x="6573" y="2502"/>
                    </a:cubicBezTo>
                    <a:cubicBezTo>
                      <a:pt x="6674" y="2483"/>
                      <a:pt x="6734" y="2341"/>
                      <a:pt x="6674" y="2241"/>
                    </a:cubicBezTo>
                    <a:cubicBezTo>
                      <a:pt x="5340" y="113"/>
                      <a:pt x="3263" y="1"/>
                      <a:pt x="284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 flipH="1">
                <a:off x="6238278" y="1245873"/>
                <a:ext cx="399677" cy="37241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605" extrusionOk="0">
                    <a:moveTo>
                      <a:pt x="5477" y="0"/>
                    </a:moveTo>
                    <a:cubicBezTo>
                      <a:pt x="3330" y="0"/>
                      <a:pt x="95" y="464"/>
                      <a:pt x="61" y="464"/>
                    </a:cubicBezTo>
                    <a:cubicBezTo>
                      <a:pt x="20" y="464"/>
                      <a:pt x="1" y="505"/>
                      <a:pt x="1" y="545"/>
                    </a:cubicBezTo>
                    <a:cubicBezTo>
                      <a:pt x="1" y="585"/>
                      <a:pt x="41" y="605"/>
                      <a:pt x="61" y="605"/>
                    </a:cubicBezTo>
                    <a:lnTo>
                      <a:pt x="82" y="605"/>
                    </a:lnTo>
                    <a:cubicBezTo>
                      <a:pt x="116" y="605"/>
                      <a:pt x="3333" y="142"/>
                      <a:pt x="5476" y="142"/>
                    </a:cubicBezTo>
                    <a:cubicBezTo>
                      <a:pt x="5822" y="142"/>
                      <a:pt x="6140" y="154"/>
                      <a:pt x="6412" y="182"/>
                    </a:cubicBezTo>
                    <a:cubicBezTo>
                      <a:pt x="6452" y="182"/>
                      <a:pt x="6472" y="142"/>
                      <a:pt x="6493" y="101"/>
                    </a:cubicBezTo>
                    <a:cubicBezTo>
                      <a:pt x="6493" y="81"/>
                      <a:pt x="6452" y="40"/>
                      <a:pt x="6412" y="40"/>
                    </a:cubicBezTo>
                    <a:cubicBezTo>
                      <a:pt x="6141" y="12"/>
                      <a:pt x="5823" y="0"/>
                      <a:pt x="5477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 flipH="1">
                <a:off x="6755832" y="780087"/>
                <a:ext cx="35517" cy="2967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2" extrusionOk="0">
                    <a:moveTo>
                      <a:pt x="147" y="0"/>
                    </a:moveTo>
                    <a:cubicBezTo>
                      <a:pt x="40" y="0"/>
                      <a:pt x="0" y="122"/>
                      <a:pt x="53" y="228"/>
                    </a:cubicBezTo>
                    <a:cubicBezTo>
                      <a:pt x="114" y="330"/>
                      <a:pt x="254" y="411"/>
                      <a:pt x="356" y="451"/>
                    </a:cubicBezTo>
                    <a:cubicBezTo>
                      <a:pt x="386" y="471"/>
                      <a:pt x="421" y="481"/>
                      <a:pt x="453" y="481"/>
                    </a:cubicBezTo>
                    <a:cubicBezTo>
                      <a:pt x="486" y="481"/>
                      <a:pt x="516" y="471"/>
                      <a:pt x="537" y="451"/>
                    </a:cubicBezTo>
                    <a:cubicBezTo>
                      <a:pt x="577" y="411"/>
                      <a:pt x="577" y="370"/>
                      <a:pt x="577" y="309"/>
                    </a:cubicBezTo>
                    <a:cubicBezTo>
                      <a:pt x="557" y="269"/>
                      <a:pt x="537" y="228"/>
                      <a:pt x="496" y="188"/>
                    </a:cubicBezTo>
                    <a:cubicBezTo>
                      <a:pt x="416" y="88"/>
                      <a:pt x="316" y="27"/>
                      <a:pt x="195" y="7"/>
                    </a:cubicBezTo>
                    <a:cubicBezTo>
                      <a:pt x="178" y="3"/>
                      <a:pt x="162" y="0"/>
                      <a:pt x="147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4"/>
              <p:cNvSpPr/>
              <p:nvPr/>
            </p:nvSpPr>
            <p:spPr>
              <a:xfrm flipH="1">
                <a:off x="6757002" y="723272"/>
                <a:ext cx="36933" cy="30162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90" extrusionOk="0">
                    <a:moveTo>
                      <a:pt x="169" y="1"/>
                    </a:moveTo>
                    <a:cubicBezTo>
                      <a:pt x="47" y="1"/>
                      <a:pt x="0" y="131"/>
                      <a:pt x="75" y="224"/>
                    </a:cubicBezTo>
                    <a:cubicBezTo>
                      <a:pt x="135" y="345"/>
                      <a:pt x="277" y="426"/>
                      <a:pt x="377" y="466"/>
                    </a:cubicBezTo>
                    <a:cubicBezTo>
                      <a:pt x="412" y="478"/>
                      <a:pt x="454" y="489"/>
                      <a:pt x="490" y="489"/>
                    </a:cubicBezTo>
                    <a:cubicBezTo>
                      <a:pt x="517" y="489"/>
                      <a:pt x="542" y="483"/>
                      <a:pt x="559" y="466"/>
                    </a:cubicBezTo>
                    <a:cubicBezTo>
                      <a:pt x="599" y="426"/>
                      <a:pt x="599" y="366"/>
                      <a:pt x="579" y="326"/>
                    </a:cubicBezTo>
                    <a:cubicBezTo>
                      <a:pt x="579" y="285"/>
                      <a:pt x="559" y="245"/>
                      <a:pt x="519" y="205"/>
                    </a:cubicBezTo>
                    <a:cubicBezTo>
                      <a:pt x="438" y="103"/>
                      <a:pt x="317" y="43"/>
                      <a:pt x="196" y="3"/>
                    </a:cubicBezTo>
                    <a:cubicBezTo>
                      <a:pt x="187" y="2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4"/>
              <p:cNvSpPr/>
              <p:nvPr/>
            </p:nvSpPr>
            <p:spPr>
              <a:xfrm flipH="1">
                <a:off x="6708681" y="705914"/>
                <a:ext cx="35702" cy="3053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6" extrusionOk="0">
                    <a:moveTo>
                      <a:pt x="170" y="1"/>
                    </a:moveTo>
                    <a:cubicBezTo>
                      <a:pt x="48" y="1"/>
                      <a:pt x="0" y="132"/>
                      <a:pt x="56" y="245"/>
                    </a:cubicBezTo>
                    <a:cubicBezTo>
                      <a:pt x="117" y="345"/>
                      <a:pt x="257" y="425"/>
                      <a:pt x="359" y="466"/>
                    </a:cubicBezTo>
                    <a:cubicBezTo>
                      <a:pt x="389" y="486"/>
                      <a:pt x="424" y="496"/>
                      <a:pt x="457" y="496"/>
                    </a:cubicBezTo>
                    <a:cubicBezTo>
                      <a:pt x="489" y="496"/>
                      <a:pt x="519" y="486"/>
                      <a:pt x="540" y="466"/>
                    </a:cubicBezTo>
                    <a:cubicBezTo>
                      <a:pt x="580" y="425"/>
                      <a:pt x="580" y="366"/>
                      <a:pt x="580" y="325"/>
                    </a:cubicBezTo>
                    <a:cubicBezTo>
                      <a:pt x="561" y="285"/>
                      <a:pt x="540" y="245"/>
                      <a:pt x="499" y="204"/>
                    </a:cubicBezTo>
                    <a:cubicBezTo>
                      <a:pt x="419" y="103"/>
                      <a:pt x="319" y="43"/>
                      <a:pt x="198" y="3"/>
                    </a:cubicBezTo>
                    <a:cubicBezTo>
                      <a:pt x="188" y="1"/>
                      <a:pt x="179" y="1"/>
                      <a:pt x="170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 flipH="1">
                <a:off x="6655251" y="742846"/>
                <a:ext cx="35640" cy="29854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5" extrusionOk="0">
                    <a:moveTo>
                      <a:pt x="148" y="1"/>
                    </a:moveTo>
                    <a:cubicBezTo>
                      <a:pt x="42" y="1"/>
                      <a:pt x="1" y="122"/>
                      <a:pt x="54" y="229"/>
                    </a:cubicBezTo>
                    <a:cubicBezTo>
                      <a:pt x="114" y="330"/>
                      <a:pt x="256" y="411"/>
                      <a:pt x="356" y="470"/>
                    </a:cubicBezTo>
                    <a:cubicBezTo>
                      <a:pt x="382" y="479"/>
                      <a:pt x="411" y="484"/>
                      <a:pt x="439" y="484"/>
                    </a:cubicBezTo>
                    <a:cubicBezTo>
                      <a:pt x="478" y="484"/>
                      <a:pt x="515" y="475"/>
                      <a:pt x="538" y="451"/>
                    </a:cubicBezTo>
                    <a:cubicBezTo>
                      <a:pt x="579" y="411"/>
                      <a:pt x="579" y="370"/>
                      <a:pt x="579" y="309"/>
                    </a:cubicBezTo>
                    <a:cubicBezTo>
                      <a:pt x="558" y="269"/>
                      <a:pt x="538" y="229"/>
                      <a:pt x="498" y="188"/>
                    </a:cubicBezTo>
                    <a:cubicBezTo>
                      <a:pt x="417" y="88"/>
                      <a:pt x="316" y="27"/>
                      <a:pt x="195" y="8"/>
                    </a:cubicBezTo>
                    <a:cubicBezTo>
                      <a:pt x="178" y="3"/>
                      <a:pt x="162" y="1"/>
                      <a:pt x="148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 flipH="1">
                <a:off x="6703695" y="764206"/>
                <a:ext cx="35763" cy="3022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91" extrusionOk="0">
                    <a:moveTo>
                      <a:pt x="172" y="1"/>
                    </a:moveTo>
                    <a:cubicBezTo>
                      <a:pt x="49" y="1"/>
                      <a:pt x="0" y="130"/>
                      <a:pt x="56" y="225"/>
                    </a:cubicBezTo>
                    <a:cubicBezTo>
                      <a:pt x="137" y="346"/>
                      <a:pt x="258" y="427"/>
                      <a:pt x="360" y="467"/>
                    </a:cubicBezTo>
                    <a:cubicBezTo>
                      <a:pt x="394" y="478"/>
                      <a:pt x="436" y="490"/>
                      <a:pt x="473" y="490"/>
                    </a:cubicBezTo>
                    <a:cubicBezTo>
                      <a:pt x="499" y="490"/>
                      <a:pt x="523" y="484"/>
                      <a:pt x="540" y="467"/>
                    </a:cubicBezTo>
                    <a:cubicBezTo>
                      <a:pt x="581" y="427"/>
                      <a:pt x="581" y="365"/>
                      <a:pt x="581" y="325"/>
                    </a:cubicBezTo>
                    <a:lnTo>
                      <a:pt x="521" y="204"/>
                    </a:lnTo>
                    <a:cubicBezTo>
                      <a:pt x="419" y="104"/>
                      <a:pt x="319" y="43"/>
                      <a:pt x="198" y="3"/>
                    </a:cubicBezTo>
                    <a:cubicBezTo>
                      <a:pt x="189" y="1"/>
                      <a:pt x="181" y="1"/>
                      <a:pt x="172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 flipH="1">
                <a:off x="6131542" y="3689419"/>
                <a:ext cx="62109" cy="7571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0" extrusionOk="0">
                    <a:moveTo>
                      <a:pt x="504" y="0"/>
                    </a:moveTo>
                    <a:cubicBezTo>
                      <a:pt x="221" y="0"/>
                      <a:pt x="0" y="282"/>
                      <a:pt x="0" y="624"/>
                    </a:cubicBezTo>
                    <a:cubicBezTo>
                      <a:pt x="0" y="968"/>
                      <a:pt x="221" y="1229"/>
                      <a:pt x="504" y="1229"/>
                    </a:cubicBezTo>
                    <a:cubicBezTo>
                      <a:pt x="786" y="1229"/>
                      <a:pt x="1009" y="968"/>
                      <a:pt x="1009" y="624"/>
                    </a:cubicBezTo>
                    <a:cubicBezTo>
                      <a:pt x="1009" y="282"/>
                      <a:pt x="786" y="0"/>
                      <a:pt x="504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4"/>
              <p:cNvSpPr/>
              <p:nvPr/>
            </p:nvSpPr>
            <p:spPr>
              <a:xfrm flipH="1">
                <a:off x="6016188" y="3829580"/>
                <a:ext cx="62109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2" extrusionOk="0">
                    <a:moveTo>
                      <a:pt x="505" y="0"/>
                    </a:moveTo>
                    <a:cubicBezTo>
                      <a:pt x="223" y="0"/>
                      <a:pt x="1" y="283"/>
                      <a:pt x="1" y="605"/>
                    </a:cubicBezTo>
                    <a:cubicBezTo>
                      <a:pt x="1" y="949"/>
                      <a:pt x="223" y="1231"/>
                      <a:pt x="505" y="1231"/>
                    </a:cubicBezTo>
                    <a:cubicBezTo>
                      <a:pt x="788" y="1231"/>
                      <a:pt x="1009" y="949"/>
                      <a:pt x="1009" y="605"/>
                    </a:cubicBezTo>
                    <a:cubicBezTo>
                      <a:pt x="1009" y="283"/>
                      <a:pt x="788" y="0"/>
                      <a:pt x="505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4"/>
              <p:cNvSpPr/>
              <p:nvPr/>
            </p:nvSpPr>
            <p:spPr>
              <a:xfrm flipH="1">
                <a:off x="5990089" y="3657103"/>
                <a:ext cx="62109" cy="7454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11" extrusionOk="0">
                    <a:moveTo>
                      <a:pt x="504" y="1"/>
                    </a:moveTo>
                    <a:cubicBezTo>
                      <a:pt x="222" y="1"/>
                      <a:pt x="1" y="262"/>
                      <a:pt x="1" y="606"/>
                    </a:cubicBezTo>
                    <a:cubicBezTo>
                      <a:pt x="1" y="948"/>
                      <a:pt x="222" y="1211"/>
                      <a:pt x="504" y="1211"/>
                    </a:cubicBezTo>
                    <a:cubicBezTo>
                      <a:pt x="786" y="1211"/>
                      <a:pt x="1009" y="948"/>
                      <a:pt x="1009" y="606"/>
                    </a:cubicBezTo>
                    <a:cubicBezTo>
                      <a:pt x="1009" y="262"/>
                      <a:pt x="786" y="1"/>
                      <a:pt x="50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4"/>
              <p:cNvSpPr/>
              <p:nvPr/>
            </p:nvSpPr>
            <p:spPr>
              <a:xfrm flipH="1">
                <a:off x="8499375" y="3124222"/>
                <a:ext cx="83222" cy="7565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229" extrusionOk="0">
                    <a:moveTo>
                      <a:pt x="668" y="0"/>
                    </a:moveTo>
                    <a:cubicBezTo>
                      <a:pt x="521" y="0"/>
                      <a:pt x="377" y="56"/>
                      <a:pt x="263" y="169"/>
                    </a:cubicBezTo>
                    <a:cubicBezTo>
                      <a:pt x="0" y="392"/>
                      <a:pt x="0" y="774"/>
                      <a:pt x="223" y="1037"/>
                    </a:cubicBezTo>
                    <a:cubicBezTo>
                      <a:pt x="338" y="1163"/>
                      <a:pt x="496" y="1229"/>
                      <a:pt x="659" y="1229"/>
                    </a:cubicBezTo>
                    <a:cubicBezTo>
                      <a:pt x="810" y="1229"/>
                      <a:pt x="963" y="1173"/>
                      <a:pt x="1089" y="1057"/>
                    </a:cubicBezTo>
                    <a:cubicBezTo>
                      <a:pt x="1331" y="836"/>
                      <a:pt x="1352" y="452"/>
                      <a:pt x="1129" y="210"/>
                    </a:cubicBezTo>
                    <a:cubicBezTo>
                      <a:pt x="1001" y="71"/>
                      <a:pt x="833" y="0"/>
                      <a:pt x="668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4"/>
              <p:cNvSpPr/>
              <p:nvPr/>
            </p:nvSpPr>
            <p:spPr>
              <a:xfrm flipH="1">
                <a:off x="8696720" y="3115543"/>
                <a:ext cx="8445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232" extrusionOk="0">
                    <a:moveTo>
                      <a:pt x="689" y="0"/>
                    </a:moveTo>
                    <a:cubicBezTo>
                      <a:pt x="542" y="0"/>
                      <a:pt x="396" y="56"/>
                      <a:pt x="283" y="170"/>
                    </a:cubicBezTo>
                    <a:cubicBezTo>
                      <a:pt x="21" y="391"/>
                      <a:pt x="0" y="775"/>
                      <a:pt x="242" y="1036"/>
                    </a:cubicBezTo>
                    <a:cubicBezTo>
                      <a:pt x="361" y="1165"/>
                      <a:pt x="525" y="1231"/>
                      <a:pt x="692" y="1231"/>
                    </a:cubicBezTo>
                    <a:cubicBezTo>
                      <a:pt x="838" y="1231"/>
                      <a:pt x="987" y="1181"/>
                      <a:pt x="1110" y="1077"/>
                    </a:cubicBezTo>
                    <a:cubicBezTo>
                      <a:pt x="1352" y="835"/>
                      <a:pt x="1371" y="452"/>
                      <a:pt x="1150" y="210"/>
                    </a:cubicBezTo>
                    <a:cubicBezTo>
                      <a:pt x="1022" y="71"/>
                      <a:pt x="854" y="0"/>
                      <a:pt x="689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4"/>
              <p:cNvSpPr/>
              <p:nvPr/>
            </p:nvSpPr>
            <p:spPr>
              <a:xfrm flipH="1">
                <a:off x="8602418" y="3264136"/>
                <a:ext cx="8445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232" extrusionOk="0">
                    <a:moveTo>
                      <a:pt x="681" y="0"/>
                    </a:moveTo>
                    <a:cubicBezTo>
                      <a:pt x="535" y="0"/>
                      <a:pt x="386" y="51"/>
                      <a:pt x="263" y="154"/>
                    </a:cubicBezTo>
                    <a:cubicBezTo>
                      <a:pt x="22" y="396"/>
                      <a:pt x="1" y="780"/>
                      <a:pt x="242" y="1022"/>
                    </a:cubicBezTo>
                    <a:cubicBezTo>
                      <a:pt x="361" y="1161"/>
                      <a:pt x="524" y="1232"/>
                      <a:pt x="687" y="1232"/>
                    </a:cubicBezTo>
                    <a:cubicBezTo>
                      <a:pt x="831" y="1232"/>
                      <a:pt x="976" y="1176"/>
                      <a:pt x="1089" y="1062"/>
                    </a:cubicBezTo>
                    <a:cubicBezTo>
                      <a:pt x="1352" y="840"/>
                      <a:pt x="1372" y="458"/>
                      <a:pt x="1130" y="195"/>
                    </a:cubicBezTo>
                    <a:cubicBezTo>
                      <a:pt x="1012" y="66"/>
                      <a:pt x="848" y="0"/>
                      <a:pt x="681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4"/>
              <p:cNvSpPr/>
              <p:nvPr/>
            </p:nvSpPr>
            <p:spPr>
              <a:xfrm flipH="1">
                <a:off x="7756038" y="393830"/>
                <a:ext cx="284199" cy="1186904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19282" extrusionOk="0">
                    <a:moveTo>
                      <a:pt x="1149" y="0"/>
                    </a:moveTo>
                    <a:cubicBezTo>
                      <a:pt x="1029" y="0"/>
                      <a:pt x="909" y="62"/>
                      <a:pt x="887" y="173"/>
                    </a:cubicBezTo>
                    <a:cubicBezTo>
                      <a:pt x="645" y="1383"/>
                      <a:pt x="202" y="4266"/>
                      <a:pt x="100" y="8842"/>
                    </a:cubicBezTo>
                    <a:cubicBezTo>
                      <a:pt x="0" y="13943"/>
                      <a:pt x="1815" y="17895"/>
                      <a:pt x="2500" y="19185"/>
                    </a:cubicBezTo>
                    <a:cubicBezTo>
                      <a:pt x="2538" y="19250"/>
                      <a:pt x="2614" y="19281"/>
                      <a:pt x="2689" y="19281"/>
                    </a:cubicBezTo>
                    <a:cubicBezTo>
                      <a:pt x="2776" y="19281"/>
                      <a:pt x="2861" y="19240"/>
                      <a:pt x="2882" y="19164"/>
                    </a:cubicBezTo>
                    <a:cubicBezTo>
                      <a:pt x="3307" y="17511"/>
                      <a:pt x="4616" y="11987"/>
                      <a:pt x="4516" y="8842"/>
                    </a:cubicBezTo>
                    <a:cubicBezTo>
                      <a:pt x="4415" y="5858"/>
                      <a:pt x="2258" y="1686"/>
                      <a:pt x="1390" y="133"/>
                    </a:cubicBezTo>
                    <a:cubicBezTo>
                      <a:pt x="1345" y="42"/>
                      <a:pt x="1247" y="0"/>
                      <a:pt x="1149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4"/>
              <p:cNvSpPr/>
              <p:nvPr/>
            </p:nvSpPr>
            <p:spPr>
              <a:xfrm flipH="1">
                <a:off x="7883826" y="394507"/>
                <a:ext cx="91902" cy="1182779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9215" extrusionOk="0">
                    <a:moveTo>
                      <a:pt x="20" y="1"/>
                    </a:moveTo>
                    <a:cubicBezTo>
                      <a:pt x="1" y="1"/>
                      <a:pt x="1" y="22"/>
                      <a:pt x="1" y="41"/>
                    </a:cubicBezTo>
                    <a:cubicBezTo>
                      <a:pt x="20" y="183"/>
                      <a:pt x="1310" y="14457"/>
                      <a:pt x="1412" y="19174"/>
                    </a:cubicBezTo>
                    <a:cubicBezTo>
                      <a:pt x="1412" y="19194"/>
                      <a:pt x="1431" y="19215"/>
                      <a:pt x="1452" y="19215"/>
                    </a:cubicBezTo>
                    <a:cubicBezTo>
                      <a:pt x="1471" y="19215"/>
                      <a:pt x="1492" y="19194"/>
                      <a:pt x="1492" y="19174"/>
                    </a:cubicBezTo>
                    <a:cubicBezTo>
                      <a:pt x="1391" y="14457"/>
                      <a:pt x="81" y="183"/>
                      <a:pt x="60" y="41"/>
                    </a:cubicBezTo>
                    <a:cubicBezTo>
                      <a:pt x="60" y="22"/>
                      <a:pt x="41" y="1"/>
                      <a:pt x="2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4"/>
              <p:cNvSpPr/>
              <p:nvPr/>
            </p:nvSpPr>
            <p:spPr>
              <a:xfrm flipH="1">
                <a:off x="7775920" y="815543"/>
                <a:ext cx="259393" cy="117632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1911" extrusionOk="0">
                    <a:moveTo>
                      <a:pt x="4181" y="1"/>
                    </a:moveTo>
                    <a:cubicBezTo>
                      <a:pt x="4174" y="1"/>
                      <a:pt x="4164" y="6"/>
                      <a:pt x="4154" y="15"/>
                    </a:cubicBezTo>
                    <a:lnTo>
                      <a:pt x="1754" y="1830"/>
                    </a:lnTo>
                    <a:lnTo>
                      <a:pt x="60" y="722"/>
                    </a:lnTo>
                    <a:cubicBezTo>
                      <a:pt x="41" y="722"/>
                      <a:pt x="20" y="722"/>
                      <a:pt x="20" y="741"/>
                    </a:cubicBezTo>
                    <a:cubicBezTo>
                      <a:pt x="1" y="762"/>
                      <a:pt x="1" y="781"/>
                      <a:pt x="20" y="781"/>
                    </a:cubicBezTo>
                    <a:lnTo>
                      <a:pt x="1754" y="1891"/>
                    </a:lnTo>
                    <a:lnTo>
                      <a:pt x="1754" y="1910"/>
                    </a:lnTo>
                    <a:cubicBezTo>
                      <a:pt x="1775" y="1910"/>
                      <a:pt x="1775" y="1910"/>
                      <a:pt x="1775" y="1891"/>
                    </a:cubicBezTo>
                    <a:lnTo>
                      <a:pt x="4194" y="56"/>
                    </a:lnTo>
                    <a:cubicBezTo>
                      <a:pt x="4214" y="56"/>
                      <a:pt x="4214" y="36"/>
                      <a:pt x="4194" y="15"/>
                    </a:cubicBezTo>
                    <a:cubicBezTo>
                      <a:pt x="4194" y="6"/>
                      <a:pt x="4189" y="1"/>
                      <a:pt x="418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4"/>
              <p:cNvSpPr/>
              <p:nvPr/>
            </p:nvSpPr>
            <p:spPr>
              <a:xfrm flipH="1">
                <a:off x="7758562" y="960382"/>
                <a:ext cx="275520" cy="131605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2138" extrusionOk="0">
                    <a:moveTo>
                      <a:pt x="4416" y="1"/>
                    </a:moveTo>
                    <a:lnTo>
                      <a:pt x="1976" y="2057"/>
                    </a:lnTo>
                    <a:lnTo>
                      <a:pt x="61" y="485"/>
                    </a:lnTo>
                    <a:lnTo>
                      <a:pt x="0" y="485"/>
                    </a:lnTo>
                    <a:cubicBezTo>
                      <a:pt x="0" y="506"/>
                      <a:pt x="0" y="525"/>
                      <a:pt x="21" y="546"/>
                    </a:cubicBezTo>
                    <a:lnTo>
                      <a:pt x="1957" y="2119"/>
                    </a:lnTo>
                    <a:cubicBezTo>
                      <a:pt x="1957" y="2138"/>
                      <a:pt x="1957" y="2138"/>
                      <a:pt x="1976" y="2138"/>
                    </a:cubicBezTo>
                    <a:cubicBezTo>
                      <a:pt x="1976" y="2138"/>
                      <a:pt x="1997" y="2138"/>
                      <a:pt x="1997" y="2119"/>
                    </a:cubicBezTo>
                    <a:lnTo>
                      <a:pt x="4476" y="62"/>
                    </a:lnTo>
                    <a:lnTo>
                      <a:pt x="4476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4"/>
              <p:cNvSpPr/>
              <p:nvPr/>
            </p:nvSpPr>
            <p:spPr>
              <a:xfrm flipH="1">
                <a:off x="7773458" y="1145662"/>
                <a:ext cx="246959" cy="89132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1448" extrusionOk="0">
                    <a:moveTo>
                      <a:pt x="3980" y="1"/>
                    </a:moveTo>
                    <a:cubicBezTo>
                      <a:pt x="3972" y="1"/>
                      <a:pt x="3962" y="5"/>
                      <a:pt x="3952" y="15"/>
                    </a:cubicBezTo>
                    <a:lnTo>
                      <a:pt x="1875" y="1386"/>
                    </a:lnTo>
                    <a:lnTo>
                      <a:pt x="60" y="238"/>
                    </a:lnTo>
                    <a:cubicBezTo>
                      <a:pt x="51" y="227"/>
                      <a:pt x="41" y="222"/>
                      <a:pt x="33" y="222"/>
                    </a:cubicBezTo>
                    <a:cubicBezTo>
                      <a:pt x="25" y="222"/>
                      <a:pt x="20" y="227"/>
                      <a:pt x="20" y="238"/>
                    </a:cubicBezTo>
                    <a:cubicBezTo>
                      <a:pt x="1" y="257"/>
                      <a:pt x="1" y="278"/>
                      <a:pt x="20" y="278"/>
                    </a:cubicBezTo>
                    <a:lnTo>
                      <a:pt x="1856" y="1447"/>
                    </a:lnTo>
                    <a:lnTo>
                      <a:pt x="1896" y="1447"/>
                    </a:lnTo>
                    <a:lnTo>
                      <a:pt x="3993" y="55"/>
                    </a:lnTo>
                    <a:cubicBezTo>
                      <a:pt x="3993" y="55"/>
                      <a:pt x="4012" y="36"/>
                      <a:pt x="3993" y="15"/>
                    </a:cubicBezTo>
                    <a:cubicBezTo>
                      <a:pt x="3993" y="5"/>
                      <a:pt x="3987" y="1"/>
                      <a:pt x="398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4"/>
              <p:cNvSpPr/>
              <p:nvPr/>
            </p:nvSpPr>
            <p:spPr>
              <a:xfrm flipH="1">
                <a:off x="7805713" y="1334020"/>
                <a:ext cx="172477" cy="90609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1472" extrusionOk="0">
                    <a:moveTo>
                      <a:pt x="2742" y="0"/>
                    </a:moveTo>
                    <a:lnTo>
                      <a:pt x="1411" y="1390"/>
                    </a:lnTo>
                    <a:lnTo>
                      <a:pt x="60" y="302"/>
                    </a:lnTo>
                    <a:lnTo>
                      <a:pt x="20" y="302"/>
                    </a:lnTo>
                    <a:cubicBezTo>
                      <a:pt x="0" y="323"/>
                      <a:pt x="20" y="342"/>
                      <a:pt x="20" y="363"/>
                    </a:cubicBezTo>
                    <a:lnTo>
                      <a:pt x="1391" y="1471"/>
                    </a:lnTo>
                    <a:lnTo>
                      <a:pt x="1431" y="1471"/>
                    </a:lnTo>
                    <a:lnTo>
                      <a:pt x="1452" y="1452"/>
                    </a:lnTo>
                    <a:lnTo>
                      <a:pt x="2802" y="60"/>
                    </a:lnTo>
                    <a:lnTo>
                      <a:pt x="2802" y="0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4"/>
              <p:cNvSpPr/>
              <p:nvPr/>
            </p:nvSpPr>
            <p:spPr>
              <a:xfrm flipH="1">
                <a:off x="7818085" y="693972"/>
                <a:ext cx="208548" cy="9651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568" extrusionOk="0">
                    <a:moveTo>
                      <a:pt x="3357" y="0"/>
                    </a:moveTo>
                    <a:cubicBezTo>
                      <a:pt x="3347" y="0"/>
                      <a:pt x="3337" y="5"/>
                      <a:pt x="3327" y="15"/>
                    </a:cubicBezTo>
                    <a:lnTo>
                      <a:pt x="1411" y="1487"/>
                    </a:lnTo>
                    <a:lnTo>
                      <a:pt x="61" y="781"/>
                    </a:lnTo>
                    <a:cubicBezTo>
                      <a:pt x="51" y="771"/>
                      <a:pt x="41" y="766"/>
                      <a:pt x="33" y="766"/>
                    </a:cubicBezTo>
                    <a:cubicBezTo>
                      <a:pt x="26" y="766"/>
                      <a:pt x="21" y="771"/>
                      <a:pt x="21" y="781"/>
                    </a:cubicBezTo>
                    <a:cubicBezTo>
                      <a:pt x="0" y="802"/>
                      <a:pt x="0" y="821"/>
                      <a:pt x="21" y="842"/>
                    </a:cubicBezTo>
                    <a:lnTo>
                      <a:pt x="1411" y="1547"/>
                    </a:lnTo>
                    <a:lnTo>
                      <a:pt x="1411" y="1568"/>
                    </a:lnTo>
                    <a:cubicBezTo>
                      <a:pt x="1432" y="1568"/>
                      <a:pt x="1432" y="1547"/>
                      <a:pt x="1432" y="1547"/>
                    </a:cubicBezTo>
                    <a:lnTo>
                      <a:pt x="3368" y="55"/>
                    </a:lnTo>
                    <a:cubicBezTo>
                      <a:pt x="3387" y="55"/>
                      <a:pt x="3387" y="35"/>
                      <a:pt x="3387" y="15"/>
                    </a:cubicBezTo>
                    <a:cubicBezTo>
                      <a:pt x="3377" y="5"/>
                      <a:pt x="3367" y="0"/>
                      <a:pt x="335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4"/>
              <p:cNvSpPr/>
              <p:nvPr/>
            </p:nvSpPr>
            <p:spPr>
              <a:xfrm flipH="1">
                <a:off x="7902168" y="622753"/>
                <a:ext cx="840287" cy="1001500"/>
              </a:xfrm>
              <a:custGeom>
                <a:avLst/>
                <a:gdLst/>
                <a:ahLst/>
                <a:cxnLst/>
                <a:rect l="l" t="t" r="r" b="b"/>
                <a:pathLst>
                  <a:path w="13651" h="16270" extrusionOk="0">
                    <a:moveTo>
                      <a:pt x="317" y="1"/>
                    </a:moveTo>
                    <a:cubicBezTo>
                      <a:pt x="146" y="1"/>
                      <a:pt x="0" y="131"/>
                      <a:pt x="78" y="284"/>
                    </a:cubicBezTo>
                    <a:cubicBezTo>
                      <a:pt x="621" y="1434"/>
                      <a:pt x="2013" y="4115"/>
                      <a:pt x="4774" y="8147"/>
                    </a:cubicBezTo>
                    <a:cubicBezTo>
                      <a:pt x="7860" y="12623"/>
                      <a:pt x="11892" y="15365"/>
                      <a:pt x="13282" y="16232"/>
                    </a:cubicBezTo>
                    <a:cubicBezTo>
                      <a:pt x="13324" y="16258"/>
                      <a:pt x="13369" y="16269"/>
                      <a:pt x="13413" y="16269"/>
                    </a:cubicBezTo>
                    <a:cubicBezTo>
                      <a:pt x="13539" y="16269"/>
                      <a:pt x="13650" y="16175"/>
                      <a:pt x="13605" y="16071"/>
                    </a:cubicBezTo>
                    <a:cubicBezTo>
                      <a:pt x="12940" y="14458"/>
                      <a:pt x="10661" y="9136"/>
                      <a:pt x="8605" y="6434"/>
                    </a:cubicBezTo>
                    <a:cubicBezTo>
                      <a:pt x="6670" y="3873"/>
                      <a:pt x="2194" y="1072"/>
                      <a:pt x="481" y="43"/>
                    </a:cubicBezTo>
                    <a:cubicBezTo>
                      <a:pt x="428" y="14"/>
                      <a:pt x="371" y="1"/>
                      <a:pt x="317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4"/>
              <p:cNvSpPr/>
              <p:nvPr/>
            </p:nvSpPr>
            <p:spPr>
              <a:xfrm flipH="1">
                <a:off x="7922359" y="626939"/>
                <a:ext cx="812834" cy="997499"/>
              </a:xfrm>
              <a:custGeom>
                <a:avLst/>
                <a:gdLst/>
                <a:ahLst/>
                <a:cxnLst/>
                <a:rect l="l" t="t" r="r" b="b"/>
                <a:pathLst>
                  <a:path w="13205" h="16205" extrusionOk="0">
                    <a:moveTo>
                      <a:pt x="50" y="0"/>
                    </a:moveTo>
                    <a:cubicBezTo>
                      <a:pt x="40" y="0"/>
                      <a:pt x="30" y="5"/>
                      <a:pt x="19" y="15"/>
                    </a:cubicBezTo>
                    <a:cubicBezTo>
                      <a:pt x="0" y="15"/>
                      <a:pt x="0" y="36"/>
                      <a:pt x="19" y="55"/>
                    </a:cubicBezTo>
                    <a:cubicBezTo>
                      <a:pt x="121" y="176"/>
                      <a:pt x="10121" y="12111"/>
                      <a:pt x="13145" y="16184"/>
                    </a:cubicBezTo>
                    <a:cubicBezTo>
                      <a:pt x="13145" y="16205"/>
                      <a:pt x="13164" y="16205"/>
                      <a:pt x="13164" y="16205"/>
                    </a:cubicBezTo>
                    <a:lnTo>
                      <a:pt x="13185" y="16205"/>
                    </a:lnTo>
                    <a:cubicBezTo>
                      <a:pt x="13205" y="16184"/>
                      <a:pt x="13205" y="16164"/>
                      <a:pt x="13205" y="16143"/>
                    </a:cubicBezTo>
                    <a:cubicBezTo>
                      <a:pt x="10181" y="12071"/>
                      <a:pt x="161" y="136"/>
                      <a:pt x="81" y="15"/>
                    </a:cubicBezTo>
                    <a:cubicBezTo>
                      <a:pt x="70" y="5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4"/>
              <p:cNvSpPr/>
              <p:nvPr/>
            </p:nvSpPr>
            <p:spPr>
              <a:xfrm flipH="1">
                <a:off x="8529168" y="739522"/>
                <a:ext cx="116708" cy="125449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038" extrusionOk="0">
                    <a:moveTo>
                      <a:pt x="1855" y="0"/>
                    </a:moveTo>
                    <a:cubicBezTo>
                      <a:pt x="1835" y="0"/>
                      <a:pt x="1815" y="21"/>
                      <a:pt x="1815" y="21"/>
                    </a:cubicBezTo>
                    <a:lnTo>
                      <a:pt x="1673" y="1957"/>
                    </a:lnTo>
                    <a:lnTo>
                      <a:pt x="41" y="1331"/>
                    </a:lnTo>
                    <a:cubicBezTo>
                      <a:pt x="20" y="1331"/>
                      <a:pt x="1" y="1331"/>
                      <a:pt x="1" y="1352"/>
                    </a:cubicBezTo>
                    <a:cubicBezTo>
                      <a:pt x="1" y="1371"/>
                      <a:pt x="1" y="1392"/>
                      <a:pt x="20" y="1392"/>
                    </a:cubicBezTo>
                    <a:lnTo>
                      <a:pt x="1694" y="2037"/>
                    </a:lnTo>
                    <a:lnTo>
                      <a:pt x="1735" y="2037"/>
                    </a:lnTo>
                    <a:lnTo>
                      <a:pt x="1754" y="2016"/>
                    </a:lnTo>
                    <a:lnTo>
                      <a:pt x="1896" y="41"/>
                    </a:lnTo>
                    <a:cubicBezTo>
                      <a:pt x="1896" y="21"/>
                      <a:pt x="1875" y="0"/>
                      <a:pt x="185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4"/>
              <p:cNvSpPr/>
              <p:nvPr/>
            </p:nvSpPr>
            <p:spPr>
              <a:xfrm flipH="1">
                <a:off x="8298337" y="918216"/>
                <a:ext cx="198638" cy="16016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602" extrusionOk="0">
                    <a:moveTo>
                      <a:pt x="3206" y="0"/>
                    </a:moveTo>
                    <a:cubicBezTo>
                      <a:pt x="3186" y="0"/>
                      <a:pt x="3165" y="0"/>
                      <a:pt x="3146" y="21"/>
                    </a:cubicBezTo>
                    <a:lnTo>
                      <a:pt x="2198" y="2521"/>
                    </a:lnTo>
                    <a:lnTo>
                      <a:pt x="41" y="2218"/>
                    </a:lnTo>
                    <a:cubicBezTo>
                      <a:pt x="20" y="2218"/>
                      <a:pt x="1" y="2239"/>
                      <a:pt x="1" y="2258"/>
                    </a:cubicBezTo>
                    <a:cubicBezTo>
                      <a:pt x="1" y="2279"/>
                      <a:pt x="20" y="2279"/>
                      <a:pt x="20" y="2299"/>
                    </a:cubicBezTo>
                    <a:lnTo>
                      <a:pt x="2219" y="2602"/>
                    </a:lnTo>
                    <a:cubicBezTo>
                      <a:pt x="2238" y="2602"/>
                      <a:pt x="2259" y="2581"/>
                      <a:pt x="2259" y="2581"/>
                    </a:cubicBezTo>
                    <a:lnTo>
                      <a:pt x="3206" y="41"/>
                    </a:lnTo>
                    <a:cubicBezTo>
                      <a:pt x="3227" y="21"/>
                      <a:pt x="3206" y="0"/>
                      <a:pt x="320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4"/>
              <p:cNvSpPr/>
              <p:nvPr/>
            </p:nvSpPr>
            <p:spPr>
              <a:xfrm flipH="1">
                <a:off x="8192893" y="1037325"/>
                <a:ext cx="223445" cy="173831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2824" extrusionOk="0">
                    <a:moveTo>
                      <a:pt x="3610" y="1"/>
                    </a:moveTo>
                    <a:cubicBezTo>
                      <a:pt x="3589" y="1"/>
                      <a:pt x="3570" y="1"/>
                      <a:pt x="3549" y="22"/>
                    </a:cubicBezTo>
                    <a:lnTo>
                      <a:pt x="2702" y="2764"/>
                    </a:lnTo>
                    <a:lnTo>
                      <a:pt x="62" y="2119"/>
                    </a:lnTo>
                    <a:cubicBezTo>
                      <a:pt x="41" y="2119"/>
                      <a:pt x="22" y="2138"/>
                      <a:pt x="22" y="2159"/>
                    </a:cubicBezTo>
                    <a:cubicBezTo>
                      <a:pt x="1" y="2159"/>
                      <a:pt x="22" y="2178"/>
                      <a:pt x="41" y="2199"/>
                    </a:cubicBezTo>
                    <a:lnTo>
                      <a:pt x="2702" y="2823"/>
                    </a:lnTo>
                    <a:lnTo>
                      <a:pt x="2723" y="2823"/>
                    </a:lnTo>
                    <a:cubicBezTo>
                      <a:pt x="2743" y="2823"/>
                      <a:pt x="2743" y="2823"/>
                      <a:pt x="2743" y="2804"/>
                    </a:cubicBezTo>
                    <a:lnTo>
                      <a:pt x="3630" y="41"/>
                    </a:lnTo>
                    <a:cubicBezTo>
                      <a:pt x="3630" y="22"/>
                      <a:pt x="3610" y="1"/>
                      <a:pt x="361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4"/>
              <p:cNvSpPr/>
              <p:nvPr/>
            </p:nvSpPr>
            <p:spPr>
              <a:xfrm flipH="1">
                <a:off x="8091143" y="1204939"/>
                <a:ext cx="207256" cy="129142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2098" extrusionOk="0">
                    <a:moveTo>
                      <a:pt x="3347" y="0"/>
                    </a:moveTo>
                    <a:cubicBezTo>
                      <a:pt x="3326" y="0"/>
                      <a:pt x="3307" y="0"/>
                      <a:pt x="3286" y="20"/>
                    </a:cubicBezTo>
                    <a:lnTo>
                      <a:pt x="2339" y="2016"/>
                    </a:lnTo>
                    <a:lnTo>
                      <a:pt x="41" y="1713"/>
                    </a:lnTo>
                    <a:cubicBezTo>
                      <a:pt x="20" y="1713"/>
                      <a:pt x="1" y="1734"/>
                      <a:pt x="1" y="1734"/>
                    </a:cubicBezTo>
                    <a:cubicBezTo>
                      <a:pt x="1" y="1754"/>
                      <a:pt x="20" y="1775"/>
                      <a:pt x="41" y="1775"/>
                    </a:cubicBezTo>
                    <a:lnTo>
                      <a:pt x="2359" y="2097"/>
                    </a:lnTo>
                    <a:cubicBezTo>
                      <a:pt x="2380" y="2097"/>
                      <a:pt x="2380" y="2076"/>
                      <a:pt x="2399" y="2076"/>
                    </a:cubicBezTo>
                    <a:lnTo>
                      <a:pt x="3347" y="60"/>
                    </a:lnTo>
                    <a:cubicBezTo>
                      <a:pt x="3367" y="41"/>
                      <a:pt x="3347" y="20"/>
                      <a:pt x="33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4"/>
              <p:cNvSpPr/>
              <p:nvPr/>
            </p:nvSpPr>
            <p:spPr>
              <a:xfrm flipH="1">
                <a:off x="8001765" y="1381171"/>
                <a:ext cx="140284" cy="111722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815" extrusionOk="0">
                    <a:moveTo>
                      <a:pt x="2238" y="0"/>
                    </a:moveTo>
                    <a:cubicBezTo>
                      <a:pt x="2219" y="0"/>
                      <a:pt x="2198" y="20"/>
                      <a:pt x="2198" y="41"/>
                    </a:cubicBezTo>
                    <a:lnTo>
                      <a:pt x="1896" y="1753"/>
                    </a:lnTo>
                    <a:lnTo>
                      <a:pt x="61" y="1310"/>
                    </a:lnTo>
                    <a:cubicBezTo>
                      <a:pt x="41" y="1310"/>
                      <a:pt x="20" y="1331"/>
                      <a:pt x="20" y="1350"/>
                    </a:cubicBezTo>
                    <a:cubicBezTo>
                      <a:pt x="1" y="1371"/>
                      <a:pt x="20" y="1371"/>
                      <a:pt x="41" y="1390"/>
                    </a:cubicBezTo>
                    <a:lnTo>
                      <a:pt x="1915" y="1815"/>
                    </a:lnTo>
                    <a:lnTo>
                      <a:pt x="1956" y="1815"/>
                    </a:lnTo>
                    <a:lnTo>
                      <a:pt x="1956" y="1794"/>
                    </a:lnTo>
                    <a:lnTo>
                      <a:pt x="2278" y="41"/>
                    </a:lnTo>
                    <a:cubicBezTo>
                      <a:pt x="2278" y="20"/>
                      <a:pt x="2259" y="0"/>
                      <a:pt x="223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4"/>
              <p:cNvSpPr/>
              <p:nvPr/>
            </p:nvSpPr>
            <p:spPr>
              <a:xfrm flipH="1">
                <a:off x="8409997" y="828346"/>
                <a:ext cx="152780" cy="129635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2106" extrusionOk="0">
                    <a:moveTo>
                      <a:pt x="2444" y="1"/>
                    </a:moveTo>
                    <a:cubicBezTo>
                      <a:pt x="2431" y="1"/>
                      <a:pt x="2420" y="15"/>
                      <a:pt x="2420" y="30"/>
                    </a:cubicBezTo>
                    <a:lnTo>
                      <a:pt x="1654" y="2046"/>
                    </a:lnTo>
                    <a:lnTo>
                      <a:pt x="22" y="1944"/>
                    </a:lnTo>
                    <a:cubicBezTo>
                      <a:pt x="1" y="1944"/>
                      <a:pt x="1" y="1965"/>
                      <a:pt x="1" y="1985"/>
                    </a:cubicBezTo>
                    <a:cubicBezTo>
                      <a:pt x="1" y="2006"/>
                      <a:pt x="1" y="2006"/>
                      <a:pt x="22" y="2006"/>
                    </a:cubicBezTo>
                    <a:lnTo>
                      <a:pt x="1675" y="2106"/>
                    </a:lnTo>
                    <a:cubicBezTo>
                      <a:pt x="1694" y="2106"/>
                      <a:pt x="1694" y="2106"/>
                      <a:pt x="1715" y="2086"/>
                    </a:cubicBezTo>
                    <a:lnTo>
                      <a:pt x="2481" y="49"/>
                    </a:lnTo>
                    <a:cubicBezTo>
                      <a:pt x="2481" y="30"/>
                      <a:pt x="2460" y="9"/>
                      <a:pt x="2460" y="9"/>
                    </a:cubicBezTo>
                    <a:cubicBezTo>
                      <a:pt x="2455" y="3"/>
                      <a:pt x="2449" y="1"/>
                      <a:pt x="244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4"/>
              <p:cNvSpPr/>
              <p:nvPr/>
            </p:nvSpPr>
            <p:spPr>
              <a:xfrm rot="1392244" flipH="1">
                <a:off x="5325788" y="4650694"/>
                <a:ext cx="3261481" cy="306387"/>
              </a:xfrm>
              <a:custGeom>
                <a:avLst/>
                <a:gdLst/>
                <a:ahLst/>
                <a:cxnLst/>
                <a:rect l="l" t="t" r="r" b="b"/>
                <a:pathLst>
                  <a:path w="63295" h="5946" extrusionOk="0">
                    <a:moveTo>
                      <a:pt x="50492" y="1"/>
                    </a:moveTo>
                    <a:cubicBezTo>
                      <a:pt x="48526" y="1"/>
                      <a:pt x="46572" y="362"/>
                      <a:pt x="44752" y="768"/>
                    </a:cubicBezTo>
                    <a:cubicBezTo>
                      <a:pt x="43674" y="998"/>
                      <a:pt x="42597" y="1262"/>
                      <a:pt x="41555" y="1510"/>
                    </a:cubicBezTo>
                    <a:cubicBezTo>
                      <a:pt x="37801" y="2409"/>
                      <a:pt x="33922" y="3336"/>
                      <a:pt x="30079" y="3336"/>
                    </a:cubicBezTo>
                    <a:cubicBezTo>
                      <a:pt x="29618" y="3336"/>
                      <a:pt x="29157" y="3322"/>
                      <a:pt x="28698" y="3294"/>
                    </a:cubicBezTo>
                    <a:cubicBezTo>
                      <a:pt x="26491" y="3153"/>
                      <a:pt x="24266" y="2658"/>
                      <a:pt x="22111" y="2181"/>
                    </a:cubicBezTo>
                    <a:cubicBezTo>
                      <a:pt x="20292" y="1792"/>
                      <a:pt x="18420" y="1387"/>
                      <a:pt x="16531" y="1175"/>
                    </a:cubicBezTo>
                    <a:cubicBezTo>
                      <a:pt x="15347" y="1038"/>
                      <a:pt x="14155" y="979"/>
                      <a:pt x="12967" y="979"/>
                    </a:cubicBezTo>
                    <a:cubicBezTo>
                      <a:pt x="8640" y="979"/>
                      <a:pt x="4370" y="1763"/>
                      <a:pt x="795" y="2428"/>
                    </a:cubicBezTo>
                    <a:cubicBezTo>
                      <a:pt x="319" y="2499"/>
                      <a:pt x="1" y="2958"/>
                      <a:pt x="88" y="3435"/>
                    </a:cubicBezTo>
                    <a:cubicBezTo>
                      <a:pt x="169" y="3865"/>
                      <a:pt x="551" y="4152"/>
                      <a:pt x="962" y="4152"/>
                    </a:cubicBezTo>
                    <a:cubicBezTo>
                      <a:pt x="1006" y="4152"/>
                      <a:pt x="1051" y="4149"/>
                      <a:pt x="1096" y="4142"/>
                    </a:cubicBezTo>
                    <a:cubicBezTo>
                      <a:pt x="4617" y="3487"/>
                      <a:pt x="8798" y="2723"/>
                      <a:pt x="12979" y="2723"/>
                    </a:cubicBezTo>
                    <a:cubicBezTo>
                      <a:pt x="14102" y="2723"/>
                      <a:pt x="15225" y="2778"/>
                      <a:pt x="16336" y="2905"/>
                    </a:cubicBezTo>
                    <a:cubicBezTo>
                      <a:pt x="18137" y="3099"/>
                      <a:pt x="19957" y="3506"/>
                      <a:pt x="21740" y="3894"/>
                    </a:cubicBezTo>
                    <a:cubicBezTo>
                      <a:pt x="23948" y="4371"/>
                      <a:pt x="26261" y="4883"/>
                      <a:pt x="28592" y="5025"/>
                    </a:cubicBezTo>
                    <a:cubicBezTo>
                      <a:pt x="29094" y="5056"/>
                      <a:pt x="29595" y="5070"/>
                      <a:pt x="30094" y="5070"/>
                    </a:cubicBezTo>
                    <a:cubicBezTo>
                      <a:pt x="34131" y="5070"/>
                      <a:pt x="38096" y="4116"/>
                      <a:pt x="41961" y="3205"/>
                    </a:cubicBezTo>
                    <a:cubicBezTo>
                      <a:pt x="43003" y="2958"/>
                      <a:pt x="44081" y="2694"/>
                      <a:pt x="45122" y="2463"/>
                    </a:cubicBezTo>
                    <a:cubicBezTo>
                      <a:pt x="47083" y="2034"/>
                      <a:pt x="48755" y="1747"/>
                      <a:pt x="50400" y="1747"/>
                    </a:cubicBezTo>
                    <a:cubicBezTo>
                      <a:pt x="50578" y="1747"/>
                      <a:pt x="50755" y="1750"/>
                      <a:pt x="50933" y="1757"/>
                    </a:cubicBezTo>
                    <a:cubicBezTo>
                      <a:pt x="54959" y="1898"/>
                      <a:pt x="58703" y="3894"/>
                      <a:pt x="61847" y="5819"/>
                    </a:cubicBezTo>
                    <a:cubicBezTo>
                      <a:pt x="61988" y="5905"/>
                      <a:pt x="62144" y="5946"/>
                      <a:pt x="62298" y="5946"/>
                    </a:cubicBezTo>
                    <a:cubicBezTo>
                      <a:pt x="62587" y="5946"/>
                      <a:pt x="62868" y="5801"/>
                      <a:pt x="63029" y="5536"/>
                    </a:cubicBezTo>
                    <a:cubicBezTo>
                      <a:pt x="63295" y="5112"/>
                      <a:pt x="63154" y="4582"/>
                      <a:pt x="62747" y="4335"/>
                    </a:cubicBezTo>
                    <a:cubicBezTo>
                      <a:pt x="60293" y="2816"/>
                      <a:pt x="57467" y="1262"/>
                      <a:pt x="54376" y="504"/>
                    </a:cubicBezTo>
                    <a:cubicBezTo>
                      <a:pt x="53281" y="221"/>
                      <a:pt x="52151" y="44"/>
                      <a:pt x="51003" y="9"/>
                    </a:cubicBezTo>
                    <a:cubicBezTo>
                      <a:pt x="50833" y="4"/>
                      <a:pt x="50663" y="1"/>
                      <a:pt x="50492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4"/>
              <p:cNvSpPr/>
              <p:nvPr/>
            </p:nvSpPr>
            <p:spPr>
              <a:xfrm rot="177050" flipH="1">
                <a:off x="6011324" y="4282179"/>
                <a:ext cx="692507" cy="669372"/>
              </a:xfrm>
              <a:custGeom>
                <a:avLst/>
                <a:gdLst/>
                <a:ahLst/>
                <a:cxnLst/>
                <a:rect l="l" t="t" r="r" b="b"/>
                <a:pathLst>
                  <a:path w="13440" h="12991" extrusionOk="0">
                    <a:moveTo>
                      <a:pt x="12954" y="0"/>
                    </a:moveTo>
                    <a:cubicBezTo>
                      <a:pt x="12910" y="0"/>
                      <a:pt x="12866" y="7"/>
                      <a:pt x="12822" y="20"/>
                    </a:cubicBezTo>
                    <a:cubicBezTo>
                      <a:pt x="11320" y="479"/>
                      <a:pt x="9907" y="1186"/>
                      <a:pt x="8601" y="2050"/>
                    </a:cubicBezTo>
                    <a:cubicBezTo>
                      <a:pt x="7312" y="2916"/>
                      <a:pt x="6128" y="3941"/>
                      <a:pt x="5069" y="5088"/>
                    </a:cubicBezTo>
                    <a:cubicBezTo>
                      <a:pt x="2968" y="7348"/>
                      <a:pt x="1360" y="10016"/>
                      <a:pt x="36" y="12788"/>
                    </a:cubicBezTo>
                    <a:cubicBezTo>
                      <a:pt x="1" y="12858"/>
                      <a:pt x="36" y="12929"/>
                      <a:pt x="107" y="12964"/>
                    </a:cubicBezTo>
                    <a:cubicBezTo>
                      <a:pt x="130" y="12982"/>
                      <a:pt x="156" y="12990"/>
                      <a:pt x="181" y="12990"/>
                    </a:cubicBezTo>
                    <a:cubicBezTo>
                      <a:pt x="230" y="12990"/>
                      <a:pt x="277" y="12959"/>
                      <a:pt x="300" y="12912"/>
                    </a:cubicBezTo>
                    <a:cubicBezTo>
                      <a:pt x="1696" y="10209"/>
                      <a:pt x="3373" y="7631"/>
                      <a:pt x="5492" y="5495"/>
                    </a:cubicBezTo>
                    <a:cubicBezTo>
                      <a:pt x="7612" y="3357"/>
                      <a:pt x="10208" y="1662"/>
                      <a:pt x="13069" y="868"/>
                    </a:cubicBezTo>
                    <a:lnTo>
                      <a:pt x="13086" y="868"/>
                    </a:lnTo>
                    <a:cubicBezTo>
                      <a:pt x="13317" y="779"/>
                      <a:pt x="13439" y="531"/>
                      <a:pt x="13369" y="303"/>
                    </a:cubicBezTo>
                    <a:cubicBezTo>
                      <a:pt x="13312" y="116"/>
                      <a:pt x="13139" y="0"/>
                      <a:pt x="12954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4"/>
              <p:cNvSpPr/>
              <p:nvPr/>
            </p:nvSpPr>
            <p:spPr>
              <a:xfrm rot="177050" flipH="1">
                <a:off x="6472169" y="4615903"/>
                <a:ext cx="39160" cy="274993"/>
              </a:xfrm>
              <a:custGeom>
                <a:avLst/>
                <a:gdLst/>
                <a:ahLst/>
                <a:cxnLst/>
                <a:rect l="l" t="t" r="r" b="b"/>
                <a:pathLst>
                  <a:path w="760" h="5337" extrusionOk="0">
                    <a:moveTo>
                      <a:pt x="554" y="0"/>
                    </a:moveTo>
                    <a:cubicBezTo>
                      <a:pt x="477" y="0"/>
                      <a:pt x="404" y="65"/>
                      <a:pt x="389" y="145"/>
                    </a:cubicBezTo>
                    <a:cubicBezTo>
                      <a:pt x="88" y="1840"/>
                      <a:pt x="0" y="3571"/>
                      <a:pt x="71" y="5283"/>
                    </a:cubicBezTo>
                    <a:cubicBezTo>
                      <a:pt x="88" y="5318"/>
                      <a:pt x="106" y="5337"/>
                      <a:pt x="142" y="5337"/>
                    </a:cubicBezTo>
                    <a:cubicBezTo>
                      <a:pt x="194" y="5337"/>
                      <a:pt x="212" y="5318"/>
                      <a:pt x="212" y="5266"/>
                    </a:cubicBezTo>
                    <a:cubicBezTo>
                      <a:pt x="212" y="3571"/>
                      <a:pt x="389" y="1875"/>
                      <a:pt x="742" y="215"/>
                    </a:cubicBezTo>
                    <a:cubicBezTo>
                      <a:pt x="759" y="109"/>
                      <a:pt x="688" y="20"/>
                      <a:pt x="583" y="3"/>
                    </a:cubicBezTo>
                    <a:cubicBezTo>
                      <a:pt x="573" y="1"/>
                      <a:pt x="564" y="0"/>
                      <a:pt x="554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4"/>
              <p:cNvSpPr/>
              <p:nvPr/>
            </p:nvSpPr>
            <p:spPr>
              <a:xfrm rot="177050" flipH="1">
                <a:off x="6572652" y="4814185"/>
                <a:ext cx="374953" cy="657418"/>
              </a:xfrm>
              <a:custGeom>
                <a:avLst/>
                <a:gdLst/>
                <a:ahLst/>
                <a:cxnLst/>
                <a:rect l="l" t="t" r="r" b="b"/>
                <a:pathLst>
                  <a:path w="7277" h="12759" extrusionOk="0">
                    <a:moveTo>
                      <a:pt x="6888" y="1"/>
                    </a:moveTo>
                    <a:lnTo>
                      <a:pt x="6888" y="1"/>
                    </a:lnTo>
                    <a:cubicBezTo>
                      <a:pt x="6888" y="1"/>
                      <a:pt x="3038" y="3762"/>
                      <a:pt x="1378" y="6411"/>
                    </a:cubicBezTo>
                    <a:cubicBezTo>
                      <a:pt x="125" y="8407"/>
                      <a:pt x="1" y="11197"/>
                      <a:pt x="19" y="12450"/>
                    </a:cubicBezTo>
                    <a:cubicBezTo>
                      <a:pt x="19" y="12635"/>
                      <a:pt x="172" y="12759"/>
                      <a:pt x="337" y="12759"/>
                    </a:cubicBezTo>
                    <a:cubicBezTo>
                      <a:pt x="409" y="12759"/>
                      <a:pt x="484" y="12735"/>
                      <a:pt x="549" y="12681"/>
                    </a:cubicBezTo>
                    <a:cubicBezTo>
                      <a:pt x="1273" y="12045"/>
                      <a:pt x="2721" y="10614"/>
                      <a:pt x="4593" y="8141"/>
                    </a:cubicBezTo>
                    <a:cubicBezTo>
                      <a:pt x="7277" y="4574"/>
                      <a:pt x="6888" y="1"/>
                      <a:pt x="6888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4"/>
              <p:cNvSpPr/>
              <p:nvPr/>
            </p:nvSpPr>
            <p:spPr>
              <a:xfrm rot="177050" flipH="1">
                <a:off x="6370118" y="4780831"/>
                <a:ext cx="160245" cy="58487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11351" extrusionOk="0">
                    <a:moveTo>
                      <a:pt x="707" y="0"/>
                    </a:moveTo>
                    <a:cubicBezTo>
                      <a:pt x="707" y="0"/>
                      <a:pt x="1" y="4239"/>
                      <a:pt x="178" y="6730"/>
                    </a:cubicBezTo>
                    <a:cubicBezTo>
                      <a:pt x="302" y="8602"/>
                      <a:pt x="1538" y="10455"/>
                      <a:pt x="2120" y="11251"/>
                    </a:cubicBezTo>
                    <a:cubicBezTo>
                      <a:pt x="2175" y="11319"/>
                      <a:pt x="2249" y="11351"/>
                      <a:pt x="2322" y="11351"/>
                    </a:cubicBezTo>
                    <a:cubicBezTo>
                      <a:pt x="2436" y="11351"/>
                      <a:pt x="2547" y="11274"/>
                      <a:pt x="2579" y="11145"/>
                    </a:cubicBezTo>
                    <a:cubicBezTo>
                      <a:pt x="2739" y="10403"/>
                      <a:pt x="3003" y="8795"/>
                      <a:pt x="3057" y="6341"/>
                    </a:cubicBezTo>
                    <a:cubicBezTo>
                      <a:pt x="3109" y="2774"/>
                      <a:pt x="707" y="0"/>
                      <a:pt x="707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4"/>
              <p:cNvSpPr/>
              <p:nvPr/>
            </p:nvSpPr>
            <p:spPr>
              <a:xfrm rot="2174567" flipH="1">
                <a:off x="5984363" y="4121727"/>
                <a:ext cx="623411" cy="372666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7232" extrusionOk="0">
                    <a:moveTo>
                      <a:pt x="159" y="1"/>
                    </a:moveTo>
                    <a:cubicBezTo>
                      <a:pt x="124" y="1"/>
                      <a:pt x="88" y="14"/>
                      <a:pt x="53" y="40"/>
                    </a:cubicBezTo>
                    <a:cubicBezTo>
                      <a:pt x="1" y="94"/>
                      <a:pt x="1" y="200"/>
                      <a:pt x="53" y="252"/>
                    </a:cubicBezTo>
                    <a:cubicBezTo>
                      <a:pt x="1607" y="1841"/>
                      <a:pt x="3232" y="3414"/>
                      <a:pt x="5104" y="4667"/>
                    </a:cubicBezTo>
                    <a:cubicBezTo>
                      <a:pt x="6041" y="5303"/>
                      <a:pt x="7030" y="5868"/>
                      <a:pt x="8089" y="6310"/>
                    </a:cubicBezTo>
                    <a:cubicBezTo>
                      <a:pt x="9149" y="6751"/>
                      <a:pt x="10261" y="7069"/>
                      <a:pt x="11426" y="7228"/>
                    </a:cubicBezTo>
                    <a:lnTo>
                      <a:pt x="11462" y="7228"/>
                    </a:lnTo>
                    <a:cubicBezTo>
                      <a:pt x="11482" y="7231"/>
                      <a:pt x="11502" y="7232"/>
                      <a:pt x="11522" y="7232"/>
                    </a:cubicBezTo>
                    <a:cubicBezTo>
                      <a:pt x="11813" y="7232"/>
                      <a:pt x="12047" y="6996"/>
                      <a:pt x="12080" y="6698"/>
                    </a:cubicBezTo>
                    <a:cubicBezTo>
                      <a:pt x="12097" y="6381"/>
                      <a:pt x="11850" y="6115"/>
                      <a:pt x="11551" y="6098"/>
                    </a:cubicBezTo>
                    <a:cubicBezTo>
                      <a:pt x="9431" y="5957"/>
                      <a:pt x="7364" y="5180"/>
                      <a:pt x="5476" y="4066"/>
                    </a:cubicBezTo>
                    <a:cubicBezTo>
                      <a:pt x="3604" y="2972"/>
                      <a:pt x="1890" y="1542"/>
                      <a:pt x="265" y="40"/>
                    </a:cubicBezTo>
                    <a:cubicBezTo>
                      <a:pt x="230" y="14"/>
                      <a:pt x="194" y="1"/>
                      <a:pt x="159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4"/>
              <p:cNvSpPr/>
              <p:nvPr/>
            </p:nvSpPr>
            <p:spPr>
              <a:xfrm rot="2174567" flipH="1">
                <a:off x="6613335" y="4113271"/>
                <a:ext cx="593833" cy="461658"/>
              </a:xfrm>
              <a:custGeom>
                <a:avLst/>
                <a:gdLst/>
                <a:ahLst/>
                <a:cxnLst/>
                <a:rect l="l" t="t" r="r" b="b"/>
                <a:pathLst>
                  <a:path w="11524" h="8959" extrusionOk="0">
                    <a:moveTo>
                      <a:pt x="421" y="1"/>
                    </a:moveTo>
                    <a:cubicBezTo>
                      <a:pt x="165" y="1"/>
                      <a:pt x="1" y="264"/>
                      <a:pt x="134" y="482"/>
                    </a:cubicBezTo>
                    <a:cubicBezTo>
                      <a:pt x="645" y="1311"/>
                      <a:pt x="1794" y="2989"/>
                      <a:pt x="3895" y="5250"/>
                    </a:cubicBezTo>
                    <a:cubicBezTo>
                      <a:pt x="6951" y="8535"/>
                      <a:pt x="11524" y="8958"/>
                      <a:pt x="11524" y="8958"/>
                    </a:cubicBezTo>
                    <a:cubicBezTo>
                      <a:pt x="11524" y="8958"/>
                      <a:pt x="8486" y="4508"/>
                      <a:pt x="6174" y="2406"/>
                    </a:cubicBezTo>
                    <a:cubicBezTo>
                      <a:pt x="4424" y="835"/>
                      <a:pt x="1688" y="216"/>
                      <a:pt x="469" y="4"/>
                    </a:cubicBezTo>
                    <a:cubicBezTo>
                      <a:pt x="452" y="2"/>
                      <a:pt x="436" y="1"/>
                      <a:pt x="421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 rot="2003086" flipH="1">
                <a:off x="7458914" y="4813058"/>
                <a:ext cx="564308" cy="368648"/>
              </a:xfrm>
              <a:custGeom>
                <a:avLst/>
                <a:gdLst/>
                <a:ahLst/>
                <a:cxnLst/>
                <a:rect l="l" t="t" r="r" b="b"/>
                <a:pathLst>
                  <a:path w="10951" h="7154" extrusionOk="0">
                    <a:moveTo>
                      <a:pt x="168" y="0"/>
                    </a:moveTo>
                    <a:cubicBezTo>
                      <a:pt x="133" y="0"/>
                      <a:pt x="98" y="14"/>
                      <a:pt x="71" y="41"/>
                    </a:cubicBezTo>
                    <a:cubicBezTo>
                      <a:pt x="1" y="93"/>
                      <a:pt x="1" y="182"/>
                      <a:pt x="53" y="234"/>
                    </a:cubicBezTo>
                    <a:cubicBezTo>
                      <a:pt x="2879" y="3307"/>
                      <a:pt x="6446" y="5692"/>
                      <a:pt x="10402" y="7140"/>
                    </a:cubicBezTo>
                    <a:lnTo>
                      <a:pt x="10420" y="7140"/>
                    </a:lnTo>
                    <a:cubicBezTo>
                      <a:pt x="10453" y="7149"/>
                      <a:pt x="10487" y="7153"/>
                      <a:pt x="10521" y="7153"/>
                    </a:cubicBezTo>
                    <a:cubicBezTo>
                      <a:pt x="10682" y="7153"/>
                      <a:pt x="10838" y="7053"/>
                      <a:pt x="10896" y="6893"/>
                    </a:cubicBezTo>
                    <a:cubicBezTo>
                      <a:pt x="10950" y="6698"/>
                      <a:pt x="10844" y="6486"/>
                      <a:pt x="10649" y="6415"/>
                    </a:cubicBezTo>
                    <a:cubicBezTo>
                      <a:pt x="6764" y="5162"/>
                      <a:pt x="3161" y="2972"/>
                      <a:pt x="265" y="41"/>
                    </a:cubicBezTo>
                    <a:cubicBezTo>
                      <a:pt x="239" y="14"/>
                      <a:pt x="203" y="0"/>
                      <a:pt x="168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4"/>
              <p:cNvSpPr/>
              <p:nvPr/>
            </p:nvSpPr>
            <p:spPr>
              <a:xfrm rot="2003086" flipH="1">
                <a:off x="7902151" y="4839644"/>
                <a:ext cx="471038" cy="341543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6628" extrusionOk="0">
                    <a:moveTo>
                      <a:pt x="302" y="0"/>
                    </a:moveTo>
                    <a:cubicBezTo>
                      <a:pt x="115" y="0"/>
                      <a:pt x="1" y="211"/>
                      <a:pt x="116" y="376"/>
                    </a:cubicBezTo>
                    <a:cubicBezTo>
                      <a:pt x="522" y="993"/>
                      <a:pt x="1459" y="2265"/>
                      <a:pt x="3154" y="3960"/>
                    </a:cubicBezTo>
                    <a:cubicBezTo>
                      <a:pt x="5591" y="6415"/>
                      <a:pt x="9140" y="6627"/>
                      <a:pt x="9140" y="6627"/>
                    </a:cubicBezTo>
                    <a:cubicBezTo>
                      <a:pt x="9140" y="6627"/>
                      <a:pt x="6668" y="3253"/>
                      <a:pt x="4831" y="1699"/>
                    </a:cubicBezTo>
                    <a:cubicBezTo>
                      <a:pt x="3437" y="534"/>
                      <a:pt x="1299" y="128"/>
                      <a:pt x="345" y="4"/>
                    </a:cubicBezTo>
                    <a:cubicBezTo>
                      <a:pt x="331" y="2"/>
                      <a:pt x="316" y="0"/>
                      <a:pt x="302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4" name="Google Shape;2024;p34"/>
            <p:cNvSpPr/>
            <p:nvPr/>
          </p:nvSpPr>
          <p:spPr>
            <a:xfrm flipH="1">
              <a:off x="7866467" y="723139"/>
              <a:ext cx="153949" cy="106798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5"/>
          <p:cNvSpPr txBox="1">
            <a:spLocks noGrp="1"/>
          </p:cNvSpPr>
          <p:nvPr>
            <p:ph type="title"/>
          </p:nvPr>
        </p:nvSpPr>
        <p:spPr>
          <a:xfrm>
            <a:off x="1331545" y="171382"/>
            <a:ext cx="43602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Introduction</a:t>
            </a:r>
            <a:endParaRPr sz="5100" dirty="0"/>
          </a:p>
        </p:txBody>
      </p:sp>
      <p:sp>
        <p:nvSpPr>
          <p:cNvPr id="2030" name="Google Shape;2030;p35"/>
          <p:cNvSpPr txBox="1">
            <a:spLocks noGrp="1"/>
          </p:cNvSpPr>
          <p:nvPr>
            <p:ph type="title" idx="2"/>
          </p:nvPr>
        </p:nvSpPr>
        <p:spPr>
          <a:xfrm>
            <a:off x="820625" y="1493425"/>
            <a:ext cx="111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35"/>
          <p:cNvSpPr txBox="1">
            <a:spLocks noGrp="1"/>
          </p:cNvSpPr>
          <p:nvPr>
            <p:ph type="subTitle" idx="1"/>
          </p:nvPr>
        </p:nvSpPr>
        <p:spPr>
          <a:xfrm>
            <a:off x="618875" y="859750"/>
            <a:ext cx="4795200" cy="3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en-US" sz="1800" b="0" i="0" dirty="0">
                <a:solidFill>
                  <a:schemeClr val="tx1">
                    <a:lumMod val="10000"/>
                  </a:schemeClr>
                </a:solidFill>
                <a:effectLst/>
                <a:latin typeface="Söhne"/>
              </a:rPr>
              <a:t>The Eco-Watchdog System is an advanced tool for monitoring and protecting the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10000"/>
                  </a:schemeClr>
                </a:solidFill>
                <a:effectLst/>
                <a:latin typeface="Söhne"/>
              </a:rPr>
              <a:t>It utilizes technology like sensors and satellite imagery to track various environmental factors, including air quality, water purity, deforestation, and wildlife preservation.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10000"/>
                  </a:schemeClr>
                </a:solidFill>
                <a:effectLst/>
                <a:latin typeface="Söhne"/>
              </a:rPr>
              <a:t>Through the use of AI and machine learning, it can identify environmental issues and promptly notify the relevant stakeholders.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/>
          </a:p>
        </p:txBody>
      </p:sp>
      <p:grpSp>
        <p:nvGrpSpPr>
          <p:cNvPr id="2032" name="Google Shape;2032;p35"/>
          <p:cNvGrpSpPr/>
          <p:nvPr/>
        </p:nvGrpSpPr>
        <p:grpSpPr>
          <a:xfrm>
            <a:off x="5641250" y="1374840"/>
            <a:ext cx="2321590" cy="2877315"/>
            <a:chOff x="2603975" y="884075"/>
            <a:chExt cx="2772048" cy="3250101"/>
          </a:xfrm>
        </p:grpSpPr>
        <p:sp>
          <p:nvSpPr>
            <p:cNvPr id="2033" name="Google Shape;2033;p35"/>
            <p:cNvSpPr/>
            <p:nvPr/>
          </p:nvSpPr>
          <p:spPr>
            <a:xfrm>
              <a:off x="2603975" y="1235041"/>
              <a:ext cx="2772048" cy="2188611"/>
            </a:xfrm>
            <a:custGeom>
              <a:avLst/>
              <a:gdLst/>
              <a:ahLst/>
              <a:cxnLst/>
              <a:rect l="l" t="t" r="r" b="b"/>
              <a:pathLst>
                <a:path w="55770" h="44032" extrusionOk="0">
                  <a:moveTo>
                    <a:pt x="27812" y="0"/>
                  </a:moveTo>
                  <a:cubicBezTo>
                    <a:pt x="27721" y="0"/>
                    <a:pt x="27630" y="1"/>
                    <a:pt x="27540" y="1"/>
                  </a:cubicBezTo>
                  <a:cubicBezTo>
                    <a:pt x="24051" y="37"/>
                    <a:pt x="20527" y="513"/>
                    <a:pt x="17181" y="1501"/>
                  </a:cubicBezTo>
                  <a:cubicBezTo>
                    <a:pt x="13883" y="2478"/>
                    <a:pt x="10728" y="3966"/>
                    <a:pt x="8013" y="6097"/>
                  </a:cubicBezTo>
                  <a:cubicBezTo>
                    <a:pt x="5620" y="7966"/>
                    <a:pt x="3596" y="10300"/>
                    <a:pt x="2191" y="13003"/>
                  </a:cubicBezTo>
                  <a:cubicBezTo>
                    <a:pt x="703" y="15836"/>
                    <a:pt x="0" y="19039"/>
                    <a:pt x="250" y="22230"/>
                  </a:cubicBezTo>
                  <a:cubicBezTo>
                    <a:pt x="381" y="24087"/>
                    <a:pt x="858" y="25933"/>
                    <a:pt x="1655" y="27624"/>
                  </a:cubicBezTo>
                  <a:cubicBezTo>
                    <a:pt x="1667" y="27647"/>
                    <a:pt x="1679" y="27683"/>
                    <a:pt x="1691" y="27719"/>
                  </a:cubicBezTo>
                  <a:cubicBezTo>
                    <a:pt x="2215" y="29064"/>
                    <a:pt x="2977" y="30314"/>
                    <a:pt x="3965" y="31362"/>
                  </a:cubicBezTo>
                  <a:cubicBezTo>
                    <a:pt x="5001" y="32434"/>
                    <a:pt x="6275" y="33220"/>
                    <a:pt x="7644" y="33791"/>
                  </a:cubicBezTo>
                  <a:cubicBezTo>
                    <a:pt x="8775" y="34374"/>
                    <a:pt x="9990" y="34791"/>
                    <a:pt x="11252" y="35005"/>
                  </a:cubicBezTo>
                  <a:cubicBezTo>
                    <a:pt x="11359" y="35029"/>
                    <a:pt x="11466" y="35041"/>
                    <a:pt x="11573" y="35053"/>
                  </a:cubicBezTo>
                  <a:cubicBezTo>
                    <a:pt x="11788" y="35113"/>
                    <a:pt x="12002" y="35172"/>
                    <a:pt x="12216" y="35232"/>
                  </a:cubicBezTo>
                  <a:cubicBezTo>
                    <a:pt x="13788" y="35672"/>
                    <a:pt x="15312" y="36196"/>
                    <a:pt x="16788" y="36910"/>
                  </a:cubicBezTo>
                  <a:cubicBezTo>
                    <a:pt x="19765" y="38375"/>
                    <a:pt x="22456" y="40351"/>
                    <a:pt x="25432" y="41828"/>
                  </a:cubicBezTo>
                  <a:cubicBezTo>
                    <a:pt x="28242" y="43221"/>
                    <a:pt x="31290" y="43983"/>
                    <a:pt x="34433" y="44030"/>
                  </a:cubicBezTo>
                  <a:cubicBezTo>
                    <a:pt x="34517" y="44031"/>
                    <a:pt x="34600" y="44032"/>
                    <a:pt x="34684" y="44032"/>
                  </a:cubicBezTo>
                  <a:cubicBezTo>
                    <a:pt x="37660" y="44032"/>
                    <a:pt x="40630" y="43413"/>
                    <a:pt x="43363" y="42209"/>
                  </a:cubicBezTo>
                  <a:cubicBezTo>
                    <a:pt x="46137" y="41006"/>
                    <a:pt x="48614" y="39196"/>
                    <a:pt x="50578" y="36887"/>
                  </a:cubicBezTo>
                  <a:cubicBezTo>
                    <a:pt x="52471" y="34660"/>
                    <a:pt x="53864" y="32005"/>
                    <a:pt x="54686" y="29207"/>
                  </a:cubicBezTo>
                  <a:cubicBezTo>
                    <a:pt x="55507" y="26421"/>
                    <a:pt x="55769" y="23468"/>
                    <a:pt x="55412" y="20587"/>
                  </a:cubicBezTo>
                  <a:cubicBezTo>
                    <a:pt x="55043" y="17611"/>
                    <a:pt x="53960" y="14741"/>
                    <a:pt x="52352" y="12193"/>
                  </a:cubicBezTo>
                  <a:lnTo>
                    <a:pt x="52352" y="12205"/>
                  </a:lnTo>
                  <a:cubicBezTo>
                    <a:pt x="50721" y="9621"/>
                    <a:pt x="48602" y="7371"/>
                    <a:pt x="46149" y="5561"/>
                  </a:cubicBezTo>
                  <a:cubicBezTo>
                    <a:pt x="43565" y="3645"/>
                    <a:pt x="40625" y="2251"/>
                    <a:pt x="37541" y="1335"/>
                  </a:cubicBezTo>
                  <a:cubicBezTo>
                    <a:pt x="34390" y="419"/>
                    <a:pt x="31092" y="0"/>
                    <a:pt x="27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244325" y="1449318"/>
              <a:ext cx="1471218" cy="1529373"/>
            </a:xfrm>
            <a:custGeom>
              <a:avLst/>
              <a:gdLst/>
              <a:ahLst/>
              <a:cxnLst/>
              <a:rect l="l" t="t" r="r" b="b"/>
              <a:pathLst>
                <a:path w="29599" h="30769" extrusionOk="0">
                  <a:moveTo>
                    <a:pt x="2262" y="0"/>
                  </a:moveTo>
                  <a:cubicBezTo>
                    <a:pt x="1941" y="0"/>
                    <a:pt x="1679" y="250"/>
                    <a:pt x="1679" y="572"/>
                  </a:cubicBezTo>
                  <a:lnTo>
                    <a:pt x="774" y="27623"/>
                  </a:lnTo>
                  <a:cubicBezTo>
                    <a:pt x="774" y="27623"/>
                    <a:pt x="0" y="29123"/>
                    <a:pt x="452" y="30266"/>
                  </a:cubicBezTo>
                  <a:cubicBezTo>
                    <a:pt x="599" y="30643"/>
                    <a:pt x="1218" y="30769"/>
                    <a:pt x="2320" y="30769"/>
                  </a:cubicBezTo>
                  <a:cubicBezTo>
                    <a:pt x="4523" y="30769"/>
                    <a:pt x="8656" y="30266"/>
                    <a:pt x="14799" y="30266"/>
                  </a:cubicBezTo>
                  <a:cubicBezTo>
                    <a:pt x="20943" y="30266"/>
                    <a:pt x="25076" y="30769"/>
                    <a:pt x="27279" y="30769"/>
                  </a:cubicBezTo>
                  <a:cubicBezTo>
                    <a:pt x="28381" y="30769"/>
                    <a:pt x="29000" y="30643"/>
                    <a:pt x="29147" y="30266"/>
                  </a:cubicBezTo>
                  <a:cubicBezTo>
                    <a:pt x="29599" y="29123"/>
                    <a:pt x="28825" y="27623"/>
                    <a:pt x="28825" y="27623"/>
                  </a:cubicBezTo>
                  <a:lnTo>
                    <a:pt x="27932" y="572"/>
                  </a:lnTo>
                  <a:cubicBezTo>
                    <a:pt x="27920" y="250"/>
                    <a:pt x="27658" y="0"/>
                    <a:pt x="27337" y="0"/>
                  </a:cubicBezTo>
                  <a:lnTo>
                    <a:pt x="23896" y="0"/>
                  </a:lnTo>
                  <a:lnTo>
                    <a:pt x="24051" y="2262"/>
                  </a:lnTo>
                  <a:lnTo>
                    <a:pt x="20503" y="2262"/>
                  </a:lnTo>
                  <a:lnTo>
                    <a:pt x="20407" y="0"/>
                  </a:lnTo>
                  <a:lnTo>
                    <a:pt x="9192" y="0"/>
                  </a:lnTo>
                  <a:lnTo>
                    <a:pt x="9108" y="2262"/>
                  </a:lnTo>
                  <a:lnTo>
                    <a:pt x="5548" y="2262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258656" y="1449318"/>
              <a:ext cx="181125" cy="112482"/>
            </a:xfrm>
            <a:custGeom>
              <a:avLst/>
              <a:gdLst/>
              <a:ahLst/>
              <a:cxnLst/>
              <a:rect l="l" t="t" r="r" b="b"/>
              <a:pathLst>
                <a:path w="3644" h="2263" extrusionOk="0">
                  <a:moveTo>
                    <a:pt x="0" y="0"/>
                  </a:moveTo>
                  <a:lnTo>
                    <a:pt x="96" y="2262"/>
                  </a:lnTo>
                  <a:lnTo>
                    <a:pt x="3644" y="2262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238525" y="942727"/>
              <a:ext cx="193551" cy="506643"/>
            </a:xfrm>
            <a:custGeom>
              <a:avLst/>
              <a:gdLst/>
              <a:ahLst/>
              <a:cxnLst/>
              <a:rect l="l" t="t" r="r" b="b"/>
              <a:pathLst>
                <a:path w="3894" h="10193" extrusionOk="0">
                  <a:moveTo>
                    <a:pt x="1" y="1"/>
                  </a:moveTo>
                  <a:lnTo>
                    <a:pt x="108" y="2870"/>
                  </a:lnTo>
                  <a:lnTo>
                    <a:pt x="405" y="10192"/>
                  </a:lnTo>
                  <a:lnTo>
                    <a:pt x="3894" y="10192"/>
                  </a:lnTo>
                  <a:lnTo>
                    <a:pt x="3370" y="2406"/>
                  </a:lnTo>
                  <a:cubicBezTo>
                    <a:pt x="3370" y="2406"/>
                    <a:pt x="2310" y="10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3715976" y="891829"/>
              <a:ext cx="527917" cy="193551"/>
            </a:xfrm>
            <a:custGeom>
              <a:avLst/>
              <a:gdLst/>
              <a:ahLst/>
              <a:cxnLst/>
              <a:rect l="l" t="t" r="r" b="b"/>
              <a:pathLst>
                <a:path w="10621" h="3894" extrusionOk="0">
                  <a:moveTo>
                    <a:pt x="5310" y="1"/>
                  </a:moveTo>
                  <a:cubicBezTo>
                    <a:pt x="3155" y="1"/>
                    <a:pt x="1429" y="453"/>
                    <a:pt x="107" y="1025"/>
                  </a:cubicBezTo>
                  <a:lnTo>
                    <a:pt x="0" y="3894"/>
                  </a:lnTo>
                  <a:cubicBezTo>
                    <a:pt x="143" y="3739"/>
                    <a:pt x="1322" y="2656"/>
                    <a:pt x="5310" y="2656"/>
                  </a:cubicBezTo>
                  <a:cubicBezTo>
                    <a:pt x="9299" y="2656"/>
                    <a:pt x="10466" y="3739"/>
                    <a:pt x="10621" y="3894"/>
                  </a:cubicBezTo>
                  <a:lnTo>
                    <a:pt x="10514" y="1025"/>
                  </a:lnTo>
                  <a:cubicBezTo>
                    <a:pt x="9192" y="453"/>
                    <a:pt x="7466" y="1"/>
                    <a:pt x="5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3527793" y="942727"/>
              <a:ext cx="193551" cy="506643"/>
            </a:xfrm>
            <a:custGeom>
              <a:avLst/>
              <a:gdLst/>
              <a:ahLst/>
              <a:cxnLst/>
              <a:rect l="l" t="t" r="r" b="b"/>
              <a:pathLst>
                <a:path w="3894" h="10193" extrusionOk="0">
                  <a:moveTo>
                    <a:pt x="3893" y="1"/>
                  </a:moveTo>
                  <a:lnTo>
                    <a:pt x="3893" y="1"/>
                  </a:lnTo>
                  <a:cubicBezTo>
                    <a:pt x="1584" y="1013"/>
                    <a:pt x="524" y="2406"/>
                    <a:pt x="524" y="2406"/>
                  </a:cubicBezTo>
                  <a:lnTo>
                    <a:pt x="0" y="10192"/>
                  </a:lnTo>
                  <a:lnTo>
                    <a:pt x="3489" y="10192"/>
                  </a:lnTo>
                  <a:lnTo>
                    <a:pt x="3786" y="2870"/>
                  </a:lnTo>
                  <a:lnTo>
                    <a:pt x="3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3520089" y="1449318"/>
              <a:ext cx="181125" cy="112482"/>
            </a:xfrm>
            <a:custGeom>
              <a:avLst/>
              <a:gdLst/>
              <a:ahLst/>
              <a:cxnLst/>
              <a:rect l="l" t="t" r="r" b="b"/>
              <a:pathLst>
                <a:path w="3644" h="2263" extrusionOk="0">
                  <a:moveTo>
                    <a:pt x="155" y="0"/>
                  </a:moveTo>
                  <a:lnTo>
                    <a:pt x="0" y="2262"/>
                  </a:lnTo>
                  <a:lnTo>
                    <a:pt x="3560" y="2262"/>
                  </a:lnTo>
                  <a:lnTo>
                    <a:pt x="3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3692863" y="941335"/>
              <a:ext cx="31414" cy="628172"/>
            </a:xfrm>
            <a:custGeom>
              <a:avLst/>
              <a:gdLst/>
              <a:ahLst/>
              <a:cxnLst/>
              <a:rect l="l" t="t" r="r" b="b"/>
              <a:pathLst>
                <a:path w="632" h="12638" extrusionOk="0">
                  <a:moveTo>
                    <a:pt x="521" y="0"/>
                  </a:moveTo>
                  <a:cubicBezTo>
                    <a:pt x="498" y="0"/>
                    <a:pt x="472" y="15"/>
                    <a:pt x="465" y="40"/>
                  </a:cubicBezTo>
                  <a:cubicBezTo>
                    <a:pt x="370" y="421"/>
                    <a:pt x="382" y="838"/>
                    <a:pt x="358" y="1231"/>
                  </a:cubicBezTo>
                  <a:cubicBezTo>
                    <a:pt x="346" y="1636"/>
                    <a:pt x="322" y="2029"/>
                    <a:pt x="311" y="2434"/>
                  </a:cubicBezTo>
                  <a:cubicBezTo>
                    <a:pt x="275" y="3255"/>
                    <a:pt x="239" y="4065"/>
                    <a:pt x="215" y="4886"/>
                  </a:cubicBezTo>
                  <a:cubicBezTo>
                    <a:pt x="156" y="6517"/>
                    <a:pt x="108" y="8137"/>
                    <a:pt x="60" y="9756"/>
                  </a:cubicBezTo>
                  <a:cubicBezTo>
                    <a:pt x="37" y="10685"/>
                    <a:pt x="25" y="11601"/>
                    <a:pt x="1" y="12530"/>
                  </a:cubicBezTo>
                  <a:cubicBezTo>
                    <a:pt x="1" y="12601"/>
                    <a:pt x="58" y="12637"/>
                    <a:pt x="114" y="12637"/>
                  </a:cubicBezTo>
                  <a:cubicBezTo>
                    <a:pt x="171" y="12637"/>
                    <a:pt x="227" y="12601"/>
                    <a:pt x="227" y="12530"/>
                  </a:cubicBezTo>
                  <a:cubicBezTo>
                    <a:pt x="263" y="10899"/>
                    <a:pt x="299" y="9268"/>
                    <a:pt x="346" y="7637"/>
                  </a:cubicBezTo>
                  <a:cubicBezTo>
                    <a:pt x="394" y="6017"/>
                    <a:pt x="453" y="4398"/>
                    <a:pt x="513" y="2767"/>
                  </a:cubicBezTo>
                  <a:cubicBezTo>
                    <a:pt x="525" y="2315"/>
                    <a:pt x="549" y="1862"/>
                    <a:pt x="561" y="1398"/>
                  </a:cubicBezTo>
                  <a:cubicBezTo>
                    <a:pt x="572" y="957"/>
                    <a:pt x="632" y="481"/>
                    <a:pt x="561" y="40"/>
                  </a:cubicBezTo>
                  <a:cubicBezTo>
                    <a:pt x="561" y="12"/>
                    <a:pt x="542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3512086" y="1053568"/>
              <a:ext cx="44138" cy="512806"/>
            </a:xfrm>
            <a:custGeom>
              <a:avLst/>
              <a:gdLst/>
              <a:ahLst/>
              <a:cxnLst/>
              <a:rect l="l" t="t" r="r" b="b"/>
              <a:pathLst>
                <a:path w="888" h="10317" extrusionOk="0">
                  <a:moveTo>
                    <a:pt x="786" y="1"/>
                  </a:moveTo>
                  <a:cubicBezTo>
                    <a:pt x="761" y="1"/>
                    <a:pt x="738" y="14"/>
                    <a:pt x="733" y="45"/>
                  </a:cubicBezTo>
                  <a:cubicBezTo>
                    <a:pt x="614" y="688"/>
                    <a:pt x="614" y="1366"/>
                    <a:pt x="578" y="2021"/>
                  </a:cubicBezTo>
                  <a:cubicBezTo>
                    <a:pt x="530" y="2676"/>
                    <a:pt x="495" y="3331"/>
                    <a:pt x="447" y="3986"/>
                  </a:cubicBezTo>
                  <a:cubicBezTo>
                    <a:pt x="364" y="5307"/>
                    <a:pt x="280" y="6629"/>
                    <a:pt x="185" y="7962"/>
                  </a:cubicBezTo>
                  <a:cubicBezTo>
                    <a:pt x="126" y="8712"/>
                    <a:pt x="66" y="9462"/>
                    <a:pt x="7" y="10201"/>
                  </a:cubicBezTo>
                  <a:cubicBezTo>
                    <a:pt x="1" y="10278"/>
                    <a:pt x="57" y="10317"/>
                    <a:pt x="117" y="10317"/>
                  </a:cubicBezTo>
                  <a:cubicBezTo>
                    <a:pt x="176" y="10317"/>
                    <a:pt x="239" y="10278"/>
                    <a:pt x="245" y="10201"/>
                  </a:cubicBezTo>
                  <a:cubicBezTo>
                    <a:pt x="447" y="7581"/>
                    <a:pt x="638" y="4950"/>
                    <a:pt x="780" y="2307"/>
                  </a:cubicBezTo>
                  <a:cubicBezTo>
                    <a:pt x="792" y="1938"/>
                    <a:pt x="816" y="1581"/>
                    <a:pt x="840" y="1211"/>
                  </a:cubicBezTo>
                  <a:cubicBezTo>
                    <a:pt x="852" y="830"/>
                    <a:pt x="888" y="438"/>
                    <a:pt x="852" y="57"/>
                  </a:cubicBezTo>
                  <a:cubicBezTo>
                    <a:pt x="852" y="23"/>
                    <a:pt x="818" y="1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33207" y="941385"/>
              <a:ext cx="34346" cy="628719"/>
            </a:xfrm>
            <a:custGeom>
              <a:avLst/>
              <a:gdLst/>
              <a:ahLst/>
              <a:cxnLst/>
              <a:rect l="l" t="t" r="r" b="b"/>
              <a:pathLst>
                <a:path w="691" h="12649" extrusionOk="0">
                  <a:moveTo>
                    <a:pt x="96" y="1"/>
                  </a:moveTo>
                  <a:cubicBezTo>
                    <a:pt x="63" y="1"/>
                    <a:pt x="30" y="22"/>
                    <a:pt x="24" y="63"/>
                  </a:cubicBezTo>
                  <a:lnTo>
                    <a:pt x="24" y="75"/>
                  </a:lnTo>
                  <a:cubicBezTo>
                    <a:pt x="24" y="278"/>
                    <a:pt x="0" y="468"/>
                    <a:pt x="0" y="670"/>
                  </a:cubicBezTo>
                  <a:cubicBezTo>
                    <a:pt x="0" y="885"/>
                    <a:pt x="12" y="1087"/>
                    <a:pt x="12" y="1290"/>
                  </a:cubicBezTo>
                  <a:cubicBezTo>
                    <a:pt x="24" y="1694"/>
                    <a:pt x="24" y="2099"/>
                    <a:pt x="36" y="2492"/>
                  </a:cubicBezTo>
                  <a:cubicBezTo>
                    <a:pt x="60" y="3314"/>
                    <a:pt x="72" y="4123"/>
                    <a:pt x="108" y="4945"/>
                  </a:cubicBezTo>
                  <a:cubicBezTo>
                    <a:pt x="155" y="6564"/>
                    <a:pt x="227" y="8171"/>
                    <a:pt x="310" y="9791"/>
                  </a:cubicBezTo>
                  <a:cubicBezTo>
                    <a:pt x="358" y="10707"/>
                    <a:pt x="405" y="11624"/>
                    <a:pt x="465" y="12541"/>
                  </a:cubicBezTo>
                  <a:cubicBezTo>
                    <a:pt x="471" y="12612"/>
                    <a:pt x="527" y="12648"/>
                    <a:pt x="582" y="12648"/>
                  </a:cubicBezTo>
                  <a:cubicBezTo>
                    <a:pt x="637" y="12648"/>
                    <a:pt x="691" y="12612"/>
                    <a:pt x="691" y="12541"/>
                  </a:cubicBezTo>
                  <a:cubicBezTo>
                    <a:pt x="596" y="10922"/>
                    <a:pt x="512" y="9302"/>
                    <a:pt x="441" y="7671"/>
                  </a:cubicBezTo>
                  <a:cubicBezTo>
                    <a:pt x="369" y="6064"/>
                    <a:pt x="310" y="4445"/>
                    <a:pt x="262" y="2825"/>
                  </a:cubicBezTo>
                  <a:cubicBezTo>
                    <a:pt x="250" y="2373"/>
                    <a:pt x="238" y="1921"/>
                    <a:pt x="227" y="1456"/>
                  </a:cubicBezTo>
                  <a:lnTo>
                    <a:pt x="215" y="766"/>
                  </a:lnTo>
                  <a:cubicBezTo>
                    <a:pt x="203" y="528"/>
                    <a:pt x="179" y="301"/>
                    <a:pt x="167" y="63"/>
                  </a:cubicBezTo>
                  <a:cubicBezTo>
                    <a:pt x="161" y="22"/>
                    <a:pt x="128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5"/>
            <p:cNvSpPr/>
            <p:nvPr/>
          </p:nvSpPr>
          <p:spPr>
            <a:xfrm>
              <a:off x="4403645" y="1059036"/>
              <a:ext cx="39118" cy="490489"/>
            </a:xfrm>
            <a:custGeom>
              <a:avLst/>
              <a:gdLst/>
              <a:ahLst/>
              <a:cxnLst/>
              <a:rect l="l" t="t" r="r" b="b"/>
              <a:pathLst>
                <a:path w="787" h="9868" extrusionOk="0">
                  <a:moveTo>
                    <a:pt x="67" y="0"/>
                  </a:moveTo>
                  <a:cubicBezTo>
                    <a:pt x="39" y="0"/>
                    <a:pt x="12" y="18"/>
                    <a:pt x="12" y="54"/>
                  </a:cubicBezTo>
                  <a:cubicBezTo>
                    <a:pt x="12" y="375"/>
                    <a:pt x="0" y="685"/>
                    <a:pt x="12" y="1006"/>
                  </a:cubicBezTo>
                  <a:cubicBezTo>
                    <a:pt x="24" y="1328"/>
                    <a:pt x="36" y="1649"/>
                    <a:pt x="48" y="1971"/>
                  </a:cubicBezTo>
                  <a:cubicBezTo>
                    <a:pt x="72" y="2590"/>
                    <a:pt x="108" y="3209"/>
                    <a:pt x="143" y="3840"/>
                  </a:cubicBezTo>
                  <a:cubicBezTo>
                    <a:pt x="215" y="5102"/>
                    <a:pt x="298" y="6364"/>
                    <a:pt x="393" y="7614"/>
                  </a:cubicBezTo>
                  <a:cubicBezTo>
                    <a:pt x="453" y="8340"/>
                    <a:pt x="500" y="9055"/>
                    <a:pt x="584" y="9769"/>
                  </a:cubicBezTo>
                  <a:cubicBezTo>
                    <a:pt x="590" y="9835"/>
                    <a:pt x="640" y="9867"/>
                    <a:pt x="689" y="9867"/>
                  </a:cubicBezTo>
                  <a:cubicBezTo>
                    <a:pt x="739" y="9867"/>
                    <a:pt x="786" y="9835"/>
                    <a:pt x="786" y="9769"/>
                  </a:cubicBezTo>
                  <a:cubicBezTo>
                    <a:pt x="703" y="8507"/>
                    <a:pt x="596" y="7257"/>
                    <a:pt x="500" y="5995"/>
                  </a:cubicBezTo>
                  <a:cubicBezTo>
                    <a:pt x="417" y="4733"/>
                    <a:pt x="346" y="3471"/>
                    <a:pt x="274" y="2209"/>
                  </a:cubicBezTo>
                  <a:cubicBezTo>
                    <a:pt x="262" y="1863"/>
                    <a:pt x="238" y="1506"/>
                    <a:pt x="227" y="1161"/>
                  </a:cubicBezTo>
                  <a:cubicBezTo>
                    <a:pt x="215" y="970"/>
                    <a:pt x="203" y="792"/>
                    <a:pt x="191" y="601"/>
                  </a:cubicBezTo>
                  <a:cubicBezTo>
                    <a:pt x="179" y="423"/>
                    <a:pt x="143" y="232"/>
                    <a:pt x="131" y="54"/>
                  </a:cubicBezTo>
                  <a:cubicBezTo>
                    <a:pt x="125" y="18"/>
                    <a:pt x="96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3553142" y="884075"/>
              <a:ext cx="857859" cy="183014"/>
            </a:xfrm>
            <a:custGeom>
              <a:avLst/>
              <a:gdLst/>
              <a:ahLst/>
              <a:cxnLst/>
              <a:rect l="l" t="t" r="r" b="b"/>
              <a:pathLst>
                <a:path w="17259" h="3682" extrusionOk="0">
                  <a:moveTo>
                    <a:pt x="8230" y="0"/>
                  </a:moveTo>
                  <a:cubicBezTo>
                    <a:pt x="6511" y="0"/>
                    <a:pt x="4796" y="323"/>
                    <a:pt x="3217" y="1050"/>
                  </a:cubicBezTo>
                  <a:cubicBezTo>
                    <a:pt x="2621" y="1335"/>
                    <a:pt x="2038" y="1669"/>
                    <a:pt x="1502" y="2050"/>
                  </a:cubicBezTo>
                  <a:cubicBezTo>
                    <a:pt x="1228" y="2240"/>
                    <a:pt x="978" y="2443"/>
                    <a:pt x="728" y="2669"/>
                  </a:cubicBezTo>
                  <a:cubicBezTo>
                    <a:pt x="478" y="2883"/>
                    <a:pt x="240" y="3121"/>
                    <a:pt x="38" y="3383"/>
                  </a:cubicBezTo>
                  <a:cubicBezTo>
                    <a:pt x="1" y="3439"/>
                    <a:pt x="57" y="3494"/>
                    <a:pt x="112" y="3494"/>
                  </a:cubicBezTo>
                  <a:cubicBezTo>
                    <a:pt x="128" y="3494"/>
                    <a:pt x="143" y="3489"/>
                    <a:pt x="157" y="3478"/>
                  </a:cubicBezTo>
                  <a:lnTo>
                    <a:pt x="157" y="3467"/>
                  </a:lnTo>
                  <a:cubicBezTo>
                    <a:pt x="371" y="3288"/>
                    <a:pt x="585" y="3074"/>
                    <a:pt x="800" y="2871"/>
                  </a:cubicBezTo>
                  <a:cubicBezTo>
                    <a:pt x="1026" y="2681"/>
                    <a:pt x="1252" y="2490"/>
                    <a:pt x="1490" y="2312"/>
                  </a:cubicBezTo>
                  <a:cubicBezTo>
                    <a:pt x="1955" y="1978"/>
                    <a:pt x="2455" y="1681"/>
                    <a:pt x="2955" y="1419"/>
                  </a:cubicBezTo>
                  <a:cubicBezTo>
                    <a:pt x="4014" y="895"/>
                    <a:pt x="5146" y="538"/>
                    <a:pt x="6300" y="359"/>
                  </a:cubicBezTo>
                  <a:cubicBezTo>
                    <a:pt x="6934" y="264"/>
                    <a:pt x="7572" y="219"/>
                    <a:pt x="8210" y="219"/>
                  </a:cubicBezTo>
                  <a:cubicBezTo>
                    <a:pt x="8927" y="219"/>
                    <a:pt x="9643" y="276"/>
                    <a:pt x="10349" y="383"/>
                  </a:cubicBezTo>
                  <a:cubicBezTo>
                    <a:pt x="11575" y="573"/>
                    <a:pt x="12801" y="907"/>
                    <a:pt x="13932" y="1395"/>
                  </a:cubicBezTo>
                  <a:cubicBezTo>
                    <a:pt x="15123" y="1919"/>
                    <a:pt x="16206" y="2645"/>
                    <a:pt x="17040" y="3645"/>
                  </a:cubicBezTo>
                  <a:cubicBezTo>
                    <a:pt x="17063" y="3671"/>
                    <a:pt x="17088" y="3681"/>
                    <a:pt x="17112" y="3681"/>
                  </a:cubicBezTo>
                  <a:cubicBezTo>
                    <a:pt x="17190" y="3681"/>
                    <a:pt x="17258" y="3572"/>
                    <a:pt x="17195" y="3490"/>
                  </a:cubicBezTo>
                  <a:cubicBezTo>
                    <a:pt x="16468" y="2574"/>
                    <a:pt x="15492" y="1883"/>
                    <a:pt x="14444" y="1383"/>
                  </a:cubicBezTo>
                  <a:cubicBezTo>
                    <a:pt x="13301" y="835"/>
                    <a:pt x="12075" y="466"/>
                    <a:pt x="10837" y="240"/>
                  </a:cubicBezTo>
                  <a:cubicBezTo>
                    <a:pt x="9978" y="83"/>
                    <a:pt x="9104" y="0"/>
                    <a:pt x="8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707675" y="1014848"/>
              <a:ext cx="541138" cy="73563"/>
            </a:xfrm>
            <a:custGeom>
              <a:avLst/>
              <a:gdLst/>
              <a:ahLst/>
              <a:cxnLst/>
              <a:rect l="l" t="t" r="r" b="b"/>
              <a:pathLst>
                <a:path w="10887" h="1480" extrusionOk="0">
                  <a:moveTo>
                    <a:pt x="4743" y="0"/>
                  </a:moveTo>
                  <a:cubicBezTo>
                    <a:pt x="3815" y="0"/>
                    <a:pt x="2882" y="87"/>
                    <a:pt x="2001" y="335"/>
                  </a:cubicBezTo>
                  <a:cubicBezTo>
                    <a:pt x="1298" y="538"/>
                    <a:pt x="560" y="847"/>
                    <a:pt x="48" y="1371"/>
                  </a:cubicBezTo>
                  <a:cubicBezTo>
                    <a:pt x="0" y="1410"/>
                    <a:pt x="38" y="1480"/>
                    <a:pt x="85" y="1480"/>
                  </a:cubicBezTo>
                  <a:cubicBezTo>
                    <a:pt x="96" y="1480"/>
                    <a:pt x="108" y="1476"/>
                    <a:pt x="120" y="1467"/>
                  </a:cubicBezTo>
                  <a:cubicBezTo>
                    <a:pt x="394" y="1300"/>
                    <a:pt x="655" y="1121"/>
                    <a:pt x="941" y="966"/>
                  </a:cubicBezTo>
                  <a:cubicBezTo>
                    <a:pt x="1239" y="824"/>
                    <a:pt x="1537" y="705"/>
                    <a:pt x="1846" y="609"/>
                  </a:cubicBezTo>
                  <a:cubicBezTo>
                    <a:pt x="2477" y="407"/>
                    <a:pt x="3132" y="312"/>
                    <a:pt x="3787" y="264"/>
                  </a:cubicBezTo>
                  <a:cubicBezTo>
                    <a:pt x="4140" y="239"/>
                    <a:pt x="4495" y="227"/>
                    <a:pt x="4851" y="227"/>
                  </a:cubicBezTo>
                  <a:cubicBezTo>
                    <a:pt x="6030" y="227"/>
                    <a:pt x="7215" y="360"/>
                    <a:pt x="8359" y="597"/>
                  </a:cubicBezTo>
                  <a:cubicBezTo>
                    <a:pt x="9168" y="764"/>
                    <a:pt x="9978" y="966"/>
                    <a:pt x="10681" y="1407"/>
                  </a:cubicBezTo>
                  <a:cubicBezTo>
                    <a:pt x="10701" y="1422"/>
                    <a:pt x="10722" y="1428"/>
                    <a:pt x="10740" y="1428"/>
                  </a:cubicBezTo>
                  <a:cubicBezTo>
                    <a:pt x="10830" y="1428"/>
                    <a:pt x="10886" y="1287"/>
                    <a:pt x="10788" y="1228"/>
                  </a:cubicBezTo>
                  <a:cubicBezTo>
                    <a:pt x="10157" y="824"/>
                    <a:pt x="9442" y="609"/>
                    <a:pt x="8716" y="455"/>
                  </a:cubicBezTo>
                  <a:cubicBezTo>
                    <a:pt x="7930" y="276"/>
                    <a:pt x="7144" y="145"/>
                    <a:pt x="6347" y="74"/>
                  </a:cubicBezTo>
                  <a:cubicBezTo>
                    <a:pt x="5821" y="30"/>
                    <a:pt x="5283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713342" y="915339"/>
              <a:ext cx="75055" cy="105772"/>
            </a:xfrm>
            <a:custGeom>
              <a:avLst/>
              <a:gdLst/>
              <a:ahLst/>
              <a:cxnLst/>
              <a:rect l="l" t="t" r="r" b="b"/>
              <a:pathLst>
                <a:path w="1510" h="2128" extrusionOk="0">
                  <a:moveTo>
                    <a:pt x="1418" y="0"/>
                  </a:moveTo>
                  <a:cubicBezTo>
                    <a:pt x="1403" y="0"/>
                    <a:pt x="1389" y="5"/>
                    <a:pt x="1375" y="16"/>
                  </a:cubicBezTo>
                  <a:lnTo>
                    <a:pt x="1387" y="16"/>
                  </a:lnTo>
                  <a:cubicBezTo>
                    <a:pt x="1244" y="159"/>
                    <a:pt x="1137" y="313"/>
                    <a:pt x="1018" y="480"/>
                  </a:cubicBezTo>
                  <a:cubicBezTo>
                    <a:pt x="911" y="635"/>
                    <a:pt x="791" y="802"/>
                    <a:pt x="684" y="968"/>
                  </a:cubicBezTo>
                  <a:cubicBezTo>
                    <a:pt x="458" y="1302"/>
                    <a:pt x="244" y="1635"/>
                    <a:pt x="41" y="1980"/>
                  </a:cubicBezTo>
                  <a:cubicBezTo>
                    <a:pt x="0" y="2054"/>
                    <a:pt x="67" y="2128"/>
                    <a:pt x="135" y="2128"/>
                  </a:cubicBezTo>
                  <a:cubicBezTo>
                    <a:pt x="166" y="2128"/>
                    <a:pt x="198" y="2113"/>
                    <a:pt x="220" y="2076"/>
                  </a:cubicBezTo>
                  <a:cubicBezTo>
                    <a:pt x="410" y="1742"/>
                    <a:pt x="625" y="1409"/>
                    <a:pt x="839" y="1075"/>
                  </a:cubicBezTo>
                  <a:cubicBezTo>
                    <a:pt x="946" y="921"/>
                    <a:pt x="1053" y="754"/>
                    <a:pt x="1161" y="599"/>
                  </a:cubicBezTo>
                  <a:cubicBezTo>
                    <a:pt x="1268" y="432"/>
                    <a:pt x="1387" y="278"/>
                    <a:pt x="1482" y="99"/>
                  </a:cubicBezTo>
                  <a:cubicBezTo>
                    <a:pt x="1510" y="53"/>
                    <a:pt x="1466" y="0"/>
                    <a:pt x="1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745899" y="896650"/>
              <a:ext cx="122175" cy="164722"/>
            </a:xfrm>
            <a:custGeom>
              <a:avLst/>
              <a:gdLst/>
              <a:ahLst/>
              <a:cxnLst/>
              <a:rect l="l" t="t" r="r" b="b"/>
              <a:pathLst>
                <a:path w="2458" h="3314" extrusionOk="0">
                  <a:moveTo>
                    <a:pt x="2361" y="0"/>
                  </a:moveTo>
                  <a:cubicBezTo>
                    <a:pt x="2344" y="0"/>
                    <a:pt x="2328" y="7"/>
                    <a:pt x="2315" y="23"/>
                  </a:cubicBezTo>
                  <a:cubicBezTo>
                    <a:pt x="1434" y="963"/>
                    <a:pt x="684" y="2047"/>
                    <a:pt x="41" y="3166"/>
                  </a:cubicBezTo>
                  <a:cubicBezTo>
                    <a:pt x="0" y="3240"/>
                    <a:pt x="66" y="3313"/>
                    <a:pt x="135" y="3313"/>
                  </a:cubicBezTo>
                  <a:cubicBezTo>
                    <a:pt x="166" y="3313"/>
                    <a:pt x="198" y="3298"/>
                    <a:pt x="220" y="3261"/>
                  </a:cubicBezTo>
                  <a:cubicBezTo>
                    <a:pt x="875" y="2154"/>
                    <a:pt x="1637" y="1130"/>
                    <a:pt x="2422" y="106"/>
                  </a:cubicBezTo>
                  <a:cubicBezTo>
                    <a:pt x="2458" y="53"/>
                    <a:pt x="2408" y="0"/>
                    <a:pt x="2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824283" y="893817"/>
              <a:ext cx="109003" cy="138180"/>
            </a:xfrm>
            <a:custGeom>
              <a:avLst/>
              <a:gdLst/>
              <a:ahLst/>
              <a:cxnLst/>
              <a:rect l="l" t="t" r="r" b="b"/>
              <a:pathLst>
                <a:path w="2193" h="2780" extrusionOk="0">
                  <a:moveTo>
                    <a:pt x="2122" y="1"/>
                  </a:moveTo>
                  <a:cubicBezTo>
                    <a:pt x="2106" y="1"/>
                    <a:pt x="2088" y="7"/>
                    <a:pt x="2072" y="20"/>
                  </a:cubicBezTo>
                  <a:lnTo>
                    <a:pt x="2072" y="8"/>
                  </a:lnTo>
                  <a:cubicBezTo>
                    <a:pt x="1869" y="187"/>
                    <a:pt x="1715" y="425"/>
                    <a:pt x="1548" y="639"/>
                  </a:cubicBezTo>
                  <a:cubicBezTo>
                    <a:pt x="1381" y="854"/>
                    <a:pt x="1215" y="1080"/>
                    <a:pt x="1060" y="1294"/>
                  </a:cubicBezTo>
                  <a:cubicBezTo>
                    <a:pt x="726" y="1735"/>
                    <a:pt x="393" y="2187"/>
                    <a:pt x="60" y="2628"/>
                  </a:cubicBezTo>
                  <a:cubicBezTo>
                    <a:pt x="1" y="2703"/>
                    <a:pt x="73" y="2779"/>
                    <a:pt x="149" y="2779"/>
                  </a:cubicBezTo>
                  <a:cubicBezTo>
                    <a:pt x="181" y="2779"/>
                    <a:pt x="214" y="2766"/>
                    <a:pt x="238" y="2735"/>
                  </a:cubicBezTo>
                  <a:cubicBezTo>
                    <a:pt x="572" y="2294"/>
                    <a:pt x="893" y="1854"/>
                    <a:pt x="1226" y="1425"/>
                  </a:cubicBezTo>
                  <a:cubicBezTo>
                    <a:pt x="1381" y="1211"/>
                    <a:pt x="1548" y="996"/>
                    <a:pt x="1703" y="782"/>
                  </a:cubicBezTo>
                  <a:cubicBezTo>
                    <a:pt x="1869" y="568"/>
                    <a:pt x="2060" y="342"/>
                    <a:pt x="2167" y="92"/>
                  </a:cubicBezTo>
                  <a:cubicBezTo>
                    <a:pt x="2193" y="40"/>
                    <a:pt x="2163" y="1"/>
                    <a:pt x="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908186" y="889642"/>
              <a:ext cx="106667" cy="135048"/>
            </a:xfrm>
            <a:custGeom>
              <a:avLst/>
              <a:gdLst/>
              <a:ahLst/>
              <a:cxnLst/>
              <a:rect l="l" t="t" r="r" b="b"/>
              <a:pathLst>
                <a:path w="2146" h="2717" extrusionOk="0">
                  <a:moveTo>
                    <a:pt x="1997" y="0"/>
                  </a:moveTo>
                  <a:cubicBezTo>
                    <a:pt x="1965" y="0"/>
                    <a:pt x="1932" y="13"/>
                    <a:pt x="1908" y="45"/>
                  </a:cubicBezTo>
                  <a:cubicBezTo>
                    <a:pt x="1598" y="473"/>
                    <a:pt x="1277" y="902"/>
                    <a:pt x="955" y="1330"/>
                  </a:cubicBezTo>
                  <a:cubicBezTo>
                    <a:pt x="801" y="1545"/>
                    <a:pt x="658" y="1747"/>
                    <a:pt x="503" y="1961"/>
                  </a:cubicBezTo>
                  <a:lnTo>
                    <a:pt x="265" y="2283"/>
                  </a:lnTo>
                  <a:cubicBezTo>
                    <a:pt x="181" y="2390"/>
                    <a:pt x="110" y="2521"/>
                    <a:pt x="27" y="2628"/>
                  </a:cubicBezTo>
                  <a:cubicBezTo>
                    <a:pt x="0" y="2673"/>
                    <a:pt x="40" y="2717"/>
                    <a:pt x="81" y="2717"/>
                  </a:cubicBezTo>
                  <a:cubicBezTo>
                    <a:pt x="95" y="2717"/>
                    <a:pt x="110" y="2712"/>
                    <a:pt x="122" y="2700"/>
                  </a:cubicBezTo>
                  <a:cubicBezTo>
                    <a:pt x="205" y="2604"/>
                    <a:pt x="300" y="2509"/>
                    <a:pt x="384" y="2402"/>
                  </a:cubicBezTo>
                  <a:cubicBezTo>
                    <a:pt x="467" y="2295"/>
                    <a:pt x="551" y="2200"/>
                    <a:pt x="634" y="2092"/>
                  </a:cubicBezTo>
                  <a:cubicBezTo>
                    <a:pt x="801" y="1878"/>
                    <a:pt x="955" y="1664"/>
                    <a:pt x="1122" y="1450"/>
                  </a:cubicBezTo>
                  <a:cubicBezTo>
                    <a:pt x="1443" y="1021"/>
                    <a:pt x="1765" y="592"/>
                    <a:pt x="2086" y="152"/>
                  </a:cubicBezTo>
                  <a:cubicBezTo>
                    <a:pt x="2145" y="76"/>
                    <a:pt x="2073" y="0"/>
                    <a:pt x="1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997456" y="901820"/>
              <a:ext cx="98863" cy="121032"/>
            </a:xfrm>
            <a:custGeom>
              <a:avLst/>
              <a:gdLst/>
              <a:ahLst/>
              <a:cxnLst/>
              <a:rect l="l" t="t" r="r" b="b"/>
              <a:pathLst>
                <a:path w="1989" h="2435" extrusionOk="0">
                  <a:moveTo>
                    <a:pt x="1824" y="0"/>
                  </a:moveTo>
                  <a:cubicBezTo>
                    <a:pt x="1790" y="0"/>
                    <a:pt x="1755" y="15"/>
                    <a:pt x="1731" y="50"/>
                  </a:cubicBezTo>
                  <a:cubicBezTo>
                    <a:pt x="1445" y="431"/>
                    <a:pt x="1160" y="812"/>
                    <a:pt x="874" y="1193"/>
                  </a:cubicBezTo>
                  <a:cubicBezTo>
                    <a:pt x="588" y="1562"/>
                    <a:pt x="255" y="1919"/>
                    <a:pt x="28" y="2336"/>
                  </a:cubicBezTo>
                  <a:cubicBezTo>
                    <a:pt x="1" y="2382"/>
                    <a:pt x="44" y="2435"/>
                    <a:pt x="93" y="2435"/>
                  </a:cubicBezTo>
                  <a:cubicBezTo>
                    <a:pt x="107" y="2435"/>
                    <a:pt x="122" y="2430"/>
                    <a:pt x="136" y="2419"/>
                  </a:cubicBezTo>
                  <a:cubicBezTo>
                    <a:pt x="481" y="2097"/>
                    <a:pt x="767" y="1681"/>
                    <a:pt x="1052" y="1300"/>
                  </a:cubicBezTo>
                  <a:cubicBezTo>
                    <a:pt x="1350" y="931"/>
                    <a:pt x="1636" y="550"/>
                    <a:pt x="1922" y="169"/>
                  </a:cubicBezTo>
                  <a:cubicBezTo>
                    <a:pt x="1989" y="84"/>
                    <a:pt x="1907" y="0"/>
                    <a:pt x="1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4079666" y="922505"/>
              <a:ext cx="94042" cy="110594"/>
            </a:xfrm>
            <a:custGeom>
              <a:avLst/>
              <a:gdLst/>
              <a:ahLst/>
              <a:cxnLst/>
              <a:rect l="l" t="t" r="r" b="b"/>
              <a:pathLst>
                <a:path w="1892" h="2225" extrusionOk="0">
                  <a:moveTo>
                    <a:pt x="1750" y="1"/>
                  </a:moveTo>
                  <a:cubicBezTo>
                    <a:pt x="1726" y="1"/>
                    <a:pt x="1701" y="10"/>
                    <a:pt x="1680" y="31"/>
                  </a:cubicBezTo>
                  <a:cubicBezTo>
                    <a:pt x="1597" y="102"/>
                    <a:pt x="1526" y="209"/>
                    <a:pt x="1454" y="293"/>
                  </a:cubicBezTo>
                  <a:cubicBezTo>
                    <a:pt x="1395" y="376"/>
                    <a:pt x="1323" y="459"/>
                    <a:pt x="1252" y="543"/>
                  </a:cubicBezTo>
                  <a:cubicBezTo>
                    <a:pt x="1109" y="721"/>
                    <a:pt x="966" y="900"/>
                    <a:pt x="823" y="1078"/>
                  </a:cubicBezTo>
                  <a:cubicBezTo>
                    <a:pt x="680" y="1257"/>
                    <a:pt x="549" y="1424"/>
                    <a:pt x="406" y="1602"/>
                  </a:cubicBezTo>
                  <a:cubicBezTo>
                    <a:pt x="275" y="1769"/>
                    <a:pt x="156" y="1936"/>
                    <a:pt x="37" y="2114"/>
                  </a:cubicBezTo>
                  <a:cubicBezTo>
                    <a:pt x="0" y="2170"/>
                    <a:pt x="56" y="2225"/>
                    <a:pt x="106" y="2225"/>
                  </a:cubicBezTo>
                  <a:cubicBezTo>
                    <a:pt x="120" y="2225"/>
                    <a:pt x="134" y="2220"/>
                    <a:pt x="144" y="2210"/>
                  </a:cubicBezTo>
                  <a:cubicBezTo>
                    <a:pt x="299" y="2055"/>
                    <a:pt x="442" y="1900"/>
                    <a:pt x="573" y="1733"/>
                  </a:cubicBezTo>
                  <a:cubicBezTo>
                    <a:pt x="716" y="1555"/>
                    <a:pt x="859" y="1388"/>
                    <a:pt x="1002" y="1209"/>
                  </a:cubicBezTo>
                  <a:lnTo>
                    <a:pt x="1430" y="686"/>
                  </a:lnTo>
                  <a:cubicBezTo>
                    <a:pt x="1490" y="602"/>
                    <a:pt x="1561" y="519"/>
                    <a:pt x="1633" y="436"/>
                  </a:cubicBezTo>
                  <a:cubicBezTo>
                    <a:pt x="1704" y="352"/>
                    <a:pt x="1788" y="257"/>
                    <a:pt x="1847" y="162"/>
                  </a:cubicBezTo>
                  <a:cubicBezTo>
                    <a:pt x="1892" y="81"/>
                    <a:pt x="1823" y="1"/>
                    <a:pt x="1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4163172" y="965492"/>
              <a:ext cx="77788" cy="84001"/>
            </a:xfrm>
            <a:custGeom>
              <a:avLst/>
              <a:gdLst/>
              <a:ahLst/>
              <a:cxnLst/>
              <a:rect l="l" t="t" r="r" b="b"/>
              <a:pathLst>
                <a:path w="1565" h="1690" extrusionOk="0">
                  <a:moveTo>
                    <a:pt x="1435" y="1"/>
                  </a:moveTo>
                  <a:cubicBezTo>
                    <a:pt x="1411" y="1"/>
                    <a:pt x="1386" y="10"/>
                    <a:pt x="1362" y="31"/>
                  </a:cubicBezTo>
                  <a:cubicBezTo>
                    <a:pt x="1302" y="90"/>
                    <a:pt x="1255" y="162"/>
                    <a:pt x="1207" y="221"/>
                  </a:cubicBezTo>
                  <a:cubicBezTo>
                    <a:pt x="1147" y="281"/>
                    <a:pt x="1088" y="340"/>
                    <a:pt x="1040" y="400"/>
                  </a:cubicBezTo>
                  <a:cubicBezTo>
                    <a:pt x="909" y="519"/>
                    <a:pt x="790" y="650"/>
                    <a:pt x="683" y="781"/>
                  </a:cubicBezTo>
                  <a:cubicBezTo>
                    <a:pt x="564" y="900"/>
                    <a:pt x="445" y="1031"/>
                    <a:pt x="338" y="1162"/>
                  </a:cubicBezTo>
                  <a:cubicBezTo>
                    <a:pt x="290" y="1233"/>
                    <a:pt x="231" y="1293"/>
                    <a:pt x="183" y="1364"/>
                  </a:cubicBezTo>
                  <a:cubicBezTo>
                    <a:pt x="123" y="1436"/>
                    <a:pt x="88" y="1519"/>
                    <a:pt x="28" y="1590"/>
                  </a:cubicBezTo>
                  <a:cubicBezTo>
                    <a:pt x="1" y="1636"/>
                    <a:pt x="51" y="1689"/>
                    <a:pt x="97" y="1689"/>
                  </a:cubicBezTo>
                  <a:cubicBezTo>
                    <a:pt x="111" y="1689"/>
                    <a:pt x="124" y="1685"/>
                    <a:pt x="135" y="1674"/>
                  </a:cubicBezTo>
                  <a:cubicBezTo>
                    <a:pt x="254" y="1543"/>
                    <a:pt x="385" y="1436"/>
                    <a:pt x="504" y="1305"/>
                  </a:cubicBezTo>
                  <a:cubicBezTo>
                    <a:pt x="612" y="1174"/>
                    <a:pt x="731" y="1043"/>
                    <a:pt x="850" y="912"/>
                  </a:cubicBezTo>
                  <a:cubicBezTo>
                    <a:pt x="969" y="793"/>
                    <a:pt x="1088" y="662"/>
                    <a:pt x="1195" y="543"/>
                  </a:cubicBezTo>
                  <a:cubicBezTo>
                    <a:pt x="1255" y="483"/>
                    <a:pt x="1314" y="424"/>
                    <a:pt x="1374" y="364"/>
                  </a:cubicBezTo>
                  <a:cubicBezTo>
                    <a:pt x="1421" y="305"/>
                    <a:pt x="1493" y="233"/>
                    <a:pt x="1528" y="162"/>
                  </a:cubicBezTo>
                  <a:cubicBezTo>
                    <a:pt x="1564" y="81"/>
                    <a:pt x="1506" y="1"/>
                    <a:pt x="1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328923" y="2831908"/>
              <a:ext cx="1232187" cy="40211"/>
            </a:xfrm>
            <a:custGeom>
              <a:avLst/>
              <a:gdLst/>
              <a:ahLst/>
              <a:cxnLst/>
              <a:rect l="l" t="t" r="r" b="b"/>
              <a:pathLst>
                <a:path w="24790" h="809" extrusionOk="0">
                  <a:moveTo>
                    <a:pt x="13537" y="1"/>
                  </a:moveTo>
                  <a:cubicBezTo>
                    <a:pt x="10839" y="1"/>
                    <a:pt x="8140" y="77"/>
                    <a:pt x="5442" y="188"/>
                  </a:cubicBezTo>
                  <a:cubicBezTo>
                    <a:pt x="4561" y="223"/>
                    <a:pt x="3668" y="271"/>
                    <a:pt x="2775" y="319"/>
                  </a:cubicBezTo>
                  <a:cubicBezTo>
                    <a:pt x="2322" y="342"/>
                    <a:pt x="1870" y="366"/>
                    <a:pt x="1417" y="390"/>
                  </a:cubicBezTo>
                  <a:cubicBezTo>
                    <a:pt x="1191" y="402"/>
                    <a:pt x="965" y="414"/>
                    <a:pt x="739" y="438"/>
                  </a:cubicBezTo>
                  <a:cubicBezTo>
                    <a:pt x="513" y="450"/>
                    <a:pt x="286" y="485"/>
                    <a:pt x="60" y="497"/>
                  </a:cubicBezTo>
                  <a:cubicBezTo>
                    <a:pt x="1" y="497"/>
                    <a:pt x="1" y="604"/>
                    <a:pt x="60" y="604"/>
                  </a:cubicBezTo>
                  <a:cubicBezTo>
                    <a:pt x="465" y="593"/>
                    <a:pt x="870" y="604"/>
                    <a:pt x="1275" y="581"/>
                  </a:cubicBezTo>
                  <a:cubicBezTo>
                    <a:pt x="1679" y="569"/>
                    <a:pt x="2084" y="557"/>
                    <a:pt x="2489" y="533"/>
                  </a:cubicBezTo>
                  <a:cubicBezTo>
                    <a:pt x="3275" y="497"/>
                    <a:pt x="4073" y="462"/>
                    <a:pt x="4858" y="426"/>
                  </a:cubicBezTo>
                  <a:cubicBezTo>
                    <a:pt x="6466" y="366"/>
                    <a:pt x="8061" y="307"/>
                    <a:pt x="9668" y="259"/>
                  </a:cubicBezTo>
                  <a:cubicBezTo>
                    <a:pt x="10853" y="233"/>
                    <a:pt x="12038" y="218"/>
                    <a:pt x="13222" y="218"/>
                  </a:cubicBezTo>
                  <a:cubicBezTo>
                    <a:pt x="15239" y="218"/>
                    <a:pt x="17254" y="261"/>
                    <a:pt x="19265" y="366"/>
                  </a:cubicBezTo>
                  <a:cubicBezTo>
                    <a:pt x="21063" y="462"/>
                    <a:pt x="22849" y="604"/>
                    <a:pt x="24623" y="807"/>
                  </a:cubicBezTo>
                  <a:cubicBezTo>
                    <a:pt x="24630" y="808"/>
                    <a:pt x="24638" y="808"/>
                    <a:pt x="24644" y="808"/>
                  </a:cubicBezTo>
                  <a:cubicBezTo>
                    <a:pt x="24789" y="808"/>
                    <a:pt x="24782" y="580"/>
                    <a:pt x="24623" y="569"/>
                  </a:cubicBezTo>
                  <a:cubicBezTo>
                    <a:pt x="21444" y="200"/>
                    <a:pt x="18253" y="45"/>
                    <a:pt x="15050" y="9"/>
                  </a:cubicBezTo>
                  <a:cubicBezTo>
                    <a:pt x="14546" y="3"/>
                    <a:pt x="14042" y="1"/>
                    <a:pt x="13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4033194" y="2272480"/>
              <a:ext cx="527917" cy="438597"/>
            </a:xfrm>
            <a:custGeom>
              <a:avLst/>
              <a:gdLst/>
              <a:ahLst/>
              <a:cxnLst/>
              <a:rect l="l" t="t" r="r" b="b"/>
              <a:pathLst>
                <a:path w="10621" h="8824" extrusionOk="0">
                  <a:moveTo>
                    <a:pt x="10013" y="1"/>
                  </a:moveTo>
                  <a:cubicBezTo>
                    <a:pt x="10108" y="2870"/>
                    <a:pt x="7001" y="2906"/>
                    <a:pt x="7001" y="2906"/>
                  </a:cubicBezTo>
                  <a:lnTo>
                    <a:pt x="3798" y="2918"/>
                  </a:lnTo>
                  <a:lnTo>
                    <a:pt x="3798" y="1132"/>
                  </a:lnTo>
                  <a:lnTo>
                    <a:pt x="0" y="4990"/>
                  </a:lnTo>
                  <a:lnTo>
                    <a:pt x="3822" y="8823"/>
                  </a:lnTo>
                  <a:lnTo>
                    <a:pt x="3810" y="7037"/>
                  </a:lnTo>
                  <a:lnTo>
                    <a:pt x="6608" y="7025"/>
                  </a:lnTo>
                  <a:cubicBezTo>
                    <a:pt x="7168" y="7025"/>
                    <a:pt x="7680" y="6740"/>
                    <a:pt x="7977" y="6263"/>
                  </a:cubicBezTo>
                  <a:lnTo>
                    <a:pt x="10073" y="2894"/>
                  </a:lnTo>
                  <a:cubicBezTo>
                    <a:pt x="10620" y="2001"/>
                    <a:pt x="10597" y="870"/>
                    <a:pt x="10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4184098" y="2011530"/>
              <a:ext cx="351563" cy="405394"/>
            </a:xfrm>
            <a:custGeom>
              <a:avLst/>
              <a:gdLst/>
              <a:ahLst/>
              <a:cxnLst/>
              <a:rect l="l" t="t" r="r" b="b"/>
              <a:pathLst>
                <a:path w="7073" h="8156" extrusionOk="0">
                  <a:moveTo>
                    <a:pt x="3405" y="0"/>
                  </a:moveTo>
                  <a:lnTo>
                    <a:pt x="0" y="2310"/>
                  </a:lnTo>
                  <a:lnTo>
                    <a:pt x="3953" y="8156"/>
                  </a:lnTo>
                  <a:cubicBezTo>
                    <a:pt x="3953" y="8156"/>
                    <a:pt x="7072" y="8120"/>
                    <a:pt x="6977" y="5251"/>
                  </a:cubicBezTo>
                  <a:lnTo>
                    <a:pt x="6977" y="5251"/>
                  </a:lnTo>
                  <a:lnTo>
                    <a:pt x="6977" y="5263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3769210" y="1664789"/>
              <a:ext cx="529706" cy="400622"/>
            </a:xfrm>
            <a:custGeom>
              <a:avLst/>
              <a:gdLst/>
              <a:ahLst/>
              <a:cxnLst/>
              <a:rect l="l" t="t" r="r" b="b"/>
              <a:pathLst>
                <a:path w="10657" h="8060" extrusionOk="0">
                  <a:moveTo>
                    <a:pt x="2309" y="0"/>
                  </a:moveTo>
                  <a:cubicBezTo>
                    <a:pt x="1351" y="0"/>
                    <a:pt x="463" y="521"/>
                    <a:pt x="1" y="1356"/>
                  </a:cubicBezTo>
                  <a:cubicBezTo>
                    <a:pt x="497" y="1084"/>
                    <a:pt x="952" y="976"/>
                    <a:pt x="1362" y="976"/>
                  </a:cubicBezTo>
                  <a:cubicBezTo>
                    <a:pt x="3017" y="976"/>
                    <a:pt x="3942" y="2749"/>
                    <a:pt x="3942" y="2749"/>
                  </a:cubicBezTo>
                  <a:lnTo>
                    <a:pt x="5394" y="5595"/>
                  </a:lnTo>
                  <a:lnTo>
                    <a:pt x="3799" y="6405"/>
                  </a:lnTo>
                  <a:lnTo>
                    <a:pt x="8954" y="8060"/>
                  </a:lnTo>
                  <a:lnTo>
                    <a:pt x="10657" y="2916"/>
                  </a:lnTo>
                  <a:lnTo>
                    <a:pt x="9062" y="3726"/>
                  </a:lnTo>
                  <a:lnTo>
                    <a:pt x="7799" y="1237"/>
                  </a:lnTo>
                  <a:cubicBezTo>
                    <a:pt x="7549" y="737"/>
                    <a:pt x="7049" y="404"/>
                    <a:pt x="6502" y="356"/>
                  </a:cubicBezTo>
                  <a:lnTo>
                    <a:pt x="2549" y="11"/>
                  </a:lnTo>
                  <a:cubicBezTo>
                    <a:pt x="2468" y="4"/>
                    <a:pt x="2388" y="0"/>
                    <a:pt x="2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3615373" y="1713251"/>
              <a:ext cx="349774" cy="394757"/>
            </a:xfrm>
            <a:custGeom>
              <a:avLst/>
              <a:gdLst/>
              <a:ahLst/>
              <a:cxnLst/>
              <a:rect l="l" t="t" r="r" b="b"/>
              <a:pathLst>
                <a:path w="7037" h="7942" extrusionOk="0">
                  <a:moveTo>
                    <a:pt x="4451" y="1"/>
                  </a:moveTo>
                  <a:cubicBezTo>
                    <a:pt x="4040" y="1"/>
                    <a:pt x="3583" y="109"/>
                    <a:pt x="3084" y="381"/>
                  </a:cubicBezTo>
                  <a:lnTo>
                    <a:pt x="0" y="5942"/>
                  </a:lnTo>
                  <a:lnTo>
                    <a:pt x="3596" y="7942"/>
                  </a:lnTo>
                  <a:lnTo>
                    <a:pt x="7037" y="1774"/>
                  </a:lnTo>
                  <a:cubicBezTo>
                    <a:pt x="7037" y="1774"/>
                    <a:pt x="6112" y="1"/>
                    <a:pt x="4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3496429" y="2431685"/>
              <a:ext cx="436161" cy="204834"/>
            </a:xfrm>
            <a:custGeom>
              <a:avLst/>
              <a:gdLst/>
              <a:ahLst/>
              <a:cxnLst/>
              <a:rect l="l" t="t" r="r" b="b"/>
              <a:pathLst>
                <a:path w="8775" h="4121" extrusionOk="0">
                  <a:moveTo>
                    <a:pt x="1715" y="1"/>
                  </a:moveTo>
                  <a:cubicBezTo>
                    <a:pt x="1715" y="1"/>
                    <a:pt x="0" y="2596"/>
                    <a:pt x="2417" y="4120"/>
                  </a:cubicBezTo>
                  <a:lnTo>
                    <a:pt x="8775" y="4120"/>
                  </a:lnTo>
                  <a:lnTo>
                    <a:pt x="8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3404673" y="2085491"/>
              <a:ext cx="339137" cy="551030"/>
            </a:xfrm>
            <a:custGeom>
              <a:avLst/>
              <a:gdLst/>
              <a:ahLst/>
              <a:cxnLst/>
              <a:rect l="l" t="t" r="r" b="b"/>
              <a:pathLst>
                <a:path w="6823" h="11086" extrusionOk="0">
                  <a:moveTo>
                    <a:pt x="5763" y="0"/>
                  </a:moveTo>
                  <a:lnTo>
                    <a:pt x="441" y="1012"/>
                  </a:lnTo>
                  <a:lnTo>
                    <a:pt x="1918" y="2013"/>
                  </a:lnTo>
                  <a:lnTo>
                    <a:pt x="358" y="4334"/>
                  </a:lnTo>
                  <a:cubicBezTo>
                    <a:pt x="48" y="4799"/>
                    <a:pt x="1" y="5382"/>
                    <a:pt x="227" y="5894"/>
                  </a:cubicBezTo>
                  <a:lnTo>
                    <a:pt x="1846" y="9514"/>
                  </a:lnTo>
                  <a:cubicBezTo>
                    <a:pt x="2275" y="10466"/>
                    <a:pt x="3227" y="11085"/>
                    <a:pt x="4263" y="11085"/>
                  </a:cubicBezTo>
                  <a:cubicBezTo>
                    <a:pt x="1846" y="9561"/>
                    <a:pt x="3561" y="6966"/>
                    <a:pt x="3561" y="6966"/>
                  </a:cubicBezTo>
                  <a:lnTo>
                    <a:pt x="5347" y="4310"/>
                  </a:lnTo>
                  <a:lnTo>
                    <a:pt x="6823" y="5311"/>
                  </a:lnTo>
                  <a:lnTo>
                    <a:pt x="5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16605" y="2275761"/>
              <a:ext cx="319056" cy="144741"/>
            </a:xfrm>
            <a:custGeom>
              <a:avLst/>
              <a:gdLst/>
              <a:ahLst/>
              <a:cxnLst/>
              <a:rect l="l" t="t" r="r" b="b"/>
              <a:pathLst>
                <a:path w="6419" h="2912" extrusionOk="0">
                  <a:moveTo>
                    <a:pt x="6328" y="0"/>
                  </a:moveTo>
                  <a:cubicBezTo>
                    <a:pt x="6282" y="0"/>
                    <a:pt x="6234" y="30"/>
                    <a:pt x="6228" y="90"/>
                  </a:cubicBezTo>
                  <a:cubicBezTo>
                    <a:pt x="6228" y="1018"/>
                    <a:pt x="5704" y="1899"/>
                    <a:pt x="4894" y="2352"/>
                  </a:cubicBezTo>
                  <a:cubicBezTo>
                    <a:pt x="4478" y="2590"/>
                    <a:pt x="4025" y="2685"/>
                    <a:pt x="3537" y="2697"/>
                  </a:cubicBezTo>
                  <a:cubicBezTo>
                    <a:pt x="2989" y="2721"/>
                    <a:pt x="2442" y="2733"/>
                    <a:pt x="1894" y="2733"/>
                  </a:cubicBezTo>
                  <a:lnTo>
                    <a:pt x="501" y="2733"/>
                  </a:lnTo>
                  <a:cubicBezTo>
                    <a:pt x="358" y="2733"/>
                    <a:pt x="203" y="2733"/>
                    <a:pt x="61" y="2768"/>
                  </a:cubicBezTo>
                  <a:cubicBezTo>
                    <a:pt x="1" y="2780"/>
                    <a:pt x="13" y="2852"/>
                    <a:pt x="61" y="2876"/>
                  </a:cubicBezTo>
                  <a:cubicBezTo>
                    <a:pt x="191" y="2899"/>
                    <a:pt x="322" y="2899"/>
                    <a:pt x="453" y="2899"/>
                  </a:cubicBezTo>
                  <a:cubicBezTo>
                    <a:pt x="608" y="2911"/>
                    <a:pt x="763" y="2911"/>
                    <a:pt x="906" y="2911"/>
                  </a:cubicBezTo>
                  <a:lnTo>
                    <a:pt x="1799" y="2911"/>
                  </a:lnTo>
                  <a:cubicBezTo>
                    <a:pt x="2382" y="2911"/>
                    <a:pt x="2978" y="2911"/>
                    <a:pt x="3561" y="2888"/>
                  </a:cubicBezTo>
                  <a:cubicBezTo>
                    <a:pt x="4049" y="2876"/>
                    <a:pt x="4513" y="2780"/>
                    <a:pt x="4954" y="2554"/>
                  </a:cubicBezTo>
                  <a:cubicBezTo>
                    <a:pt x="5359" y="2340"/>
                    <a:pt x="5704" y="2018"/>
                    <a:pt x="5966" y="1637"/>
                  </a:cubicBezTo>
                  <a:cubicBezTo>
                    <a:pt x="6264" y="1173"/>
                    <a:pt x="6418" y="637"/>
                    <a:pt x="6418" y="90"/>
                  </a:cubicBezTo>
                  <a:cubicBezTo>
                    <a:pt x="6418" y="30"/>
                    <a:pt x="6374" y="0"/>
                    <a:pt x="6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3766526" y="1705199"/>
              <a:ext cx="273477" cy="243256"/>
            </a:xfrm>
            <a:custGeom>
              <a:avLst/>
              <a:gdLst/>
              <a:ahLst/>
              <a:cxnLst/>
              <a:rect l="l" t="t" r="r" b="b"/>
              <a:pathLst>
                <a:path w="5502" h="4894" extrusionOk="0">
                  <a:moveTo>
                    <a:pt x="1366" y="0"/>
                  </a:moveTo>
                  <a:cubicBezTo>
                    <a:pt x="1132" y="0"/>
                    <a:pt x="892" y="37"/>
                    <a:pt x="674" y="103"/>
                  </a:cubicBezTo>
                  <a:cubicBezTo>
                    <a:pt x="436" y="174"/>
                    <a:pt x="174" y="281"/>
                    <a:pt x="31" y="496"/>
                  </a:cubicBezTo>
                  <a:cubicBezTo>
                    <a:pt x="1" y="536"/>
                    <a:pt x="47" y="585"/>
                    <a:pt x="91" y="585"/>
                  </a:cubicBezTo>
                  <a:cubicBezTo>
                    <a:pt x="99" y="585"/>
                    <a:pt x="107" y="583"/>
                    <a:pt x="114" y="579"/>
                  </a:cubicBezTo>
                  <a:cubicBezTo>
                    <a:pt x="499" y="360"/>
                    <a:pt x="944" y="231"/>
                    <a:pt x="1384" y="231"/>
                  </a:cubicBezTo>
                  <a:cubicBezTo>
                    <a:pt x="1421" y="231"/>
                    <a:pt x="1458" y="232"/>
                    <a:pt x="1496" y="234"/>
                  </a:cubicBezTo>
                  <a:cubicBezTo>
                    <a:pt x="1984" y="246"/>
                    <a:pt x="2412" y="484"/>
                    <a:pt x="2781" y="782"/>
                  </a:cubicBezTo>
                  <a:cubicBezTo>
                    <a:pt x="3150" y="1091"/>
                    <a:pt x="3496" y="1436"/>
                    <a:pt x="3758" y="1829"/>
                  </a:cubicBezTo>
                  <a:cubicBezTo>
                    <a:pt x="4055" y="2258"/>
                    <a:pt x="4258" y="2746"/>
                    <a:pt x="4484" y="3210"/>
                  </a:cubicBezTo>
                  <a:cubicBezTo>
                    <a:pt x="4746" y="3758"/>
                    <a:pt x="5020" y="4294"/>
                    <a:pt x="5282" y="4842"/>
                  </a:cubicBezTo>
                  <a:cubicBezTo>
                    <a:pt x="5300" y="4878"/>
                    <a:pt x="5330" y="4893"/>
                    <a:pt x="5360" y="4893"/>
                  </a:cubicBezTo>
                  <a:cubicBezTo>
                    <a:pt x="5429" y="4893"/>
                    <a:pt x="5501" y="4817"/>
                    <a:pt x="5460" y="4734"/>
                  </a:cubicBezTo>
                  <a:cubicBezTo>
                    <a:pt x="5210" y="4211"/>
                    <a:pt x="4960" y="3687"/>
                    <a:pt x="4710" y="3163"/>
                  </a:cubicBezTo>
                  <a:cubicBezTo>
                    <a:pt x="4472" y="2663"/>
                    <a:pt x="4258" y="2127"/>
                    <a:pt x="3936" y="1675"/>
                  </a:cubicBezTo>
                  <a:cubicBezTo>
                    <a:pt x="3651" y="1258"/>
                    <a:pt x="3281" y="889"/>
                    <a:pt x="2889" y="567"/>
                  </a:cubicBezTo>
                  <a:cubicBezTo>
                    <a:pt x="2496" y="258"/>
                    <a:pt x="2055" y="31"/>
                    <a:pt x="1543" y="8"/>
                  </a:cubicBezTo>
                  <a:cubicBezTo>
                    <a:pt x="1485" y="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3631875" y="1830107"/>
              <a:ext cx="112234" cy="168500"/>
            </a:xfrm>
            <a:custGeom>
              <a:avLst/>
              <a:gdLst/>
              <a:ahLst/>
              <a:cxnLst/>
              <a:rect l="l" t="t" r="r" b="b"/>
              <a:pathLst>
                <a:path w="2258" h="3390" extrusionOk="0">
                  <a:moveTo>
                    <a:pt x="2130" y="1"/>
                  </a:moveTo>
                  <a:cubicBezTo>
                    <a:pt x="2101" y="1"/>
                    <a:pt x="2071" y="13"/>
                    <a:pt x="2049" y="43"/>
                  </a:cubicBezTo>
                  <a:cubicBezTo>
                    <a:pt x="1692" y="566"/>
                    <a:pt x="1371" y="1126"/>
                    <a:pt x="1026" y="1662"/>
                  </a:cubicBezTo>
                  <a:cubicBezTo>
                    <a:pt x="859" y="1924"/>
                    <a:pt x="692" y="2186"/>
                    <a:pt x="525" y="2460"/>
                  </a:cubicBezTo>
                  <a:cubicBezTo>
                    <a:pt x="347" y="2733"/>
                    <a:pt x="192" y="3031"/>
                    <a:pt x="25" y="3305"/>
                  </a:cubicBezTo>
                  <a:cubicBezTo>
                    <a:pt x="0" y="3347"/>
                    <a:pt x="40" y="3389"/>
                    <a:pt x="79" y="3389"/>
                  </a:cubicBezTo>
                  <a:cubicBezTo>
                    <a:pt x="95" y="3389"/>
                    <a:pt x="110" y="3382"/>
                    <a:pt x="121" y="3364"/>
                  </a:cubicBezTo>
                  <a:cubicBezTo>
                    <a:pt x="299" y="3102"/>
                    <a:pt x="490" y="2841"/>
                    <a:pt x="668" y="2567"/>
                  </a:cubicBezTo>
                  <a:cubicBezTo>
                    <a:pt x="847" y="2305"/>
                    <a:pt x="1014" y="2031"/>
                    <a:pt x="1192" y="1757"/>
                  </a:cubicBezTo>
                  <a:cubicBezTo>
                    <a:pt x="1526" y="1221"/>
                    <a:pt x="1895" y="686"/>
                    <a:pt x="2216" y="138"/>
                  </a:cubicBezTo>
                  <a:cubicBezTo>
                    <a:pt x="2257" y="64"/>
                    <a:pt x="2196" y="1"/>
                    <a:pt x="2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3658865" y="1932449"/>
              <a:ext cx="44237" cy="59099"/>
            </a:xfrm>
            <a:custGeom>
              <a:avLst/>
              <a:gdLst/>
              <a:ahLst/>
              <a:cxnLst/>
              <a:rect l="l" t="t" r="r" b="b"/>
              <a:pathLst>
                <a:path w="890" h="1189" extrusionOk="0">
                  <a:moveTo>
                    <a:pt x="778" y="1"/>
                  </a:moveTo>
                  <a:cubicBezTo>
                    <a:pt x="758" y="1"/>
                    <a:pt x="737" y="7"/>
                    <a:pt x="721" y="20"/>
                  </a:cubicBezTo>
                  <a:cubicBezTo>
                    <a:pt x="685" y="55"/>
                    <a:pt x="649" y="115"/>
                    <a:pt x="625" y="162"/>
                  </a:cubicBezTo>
                  <a:cubicBezTo>
                    <a:pt x="590" y="210"/>
                    <a:pt x="566" y="246"/>
                    <a:pt x="530" y="293"/>
                  </a:cubicBezTo>
                  <a:cubicBezTo>
                    <a:pt x="471" y="389"/>
                    <a:pt x="411" y="472"/>
                    <a:pt x="352" y="555"/>
                  </a:cubicBezTo>
                  <a:cubicBezTo>
                    <a:pt x="292" y="651"/>
                    <a:pt x="233" y="734"/>
                    <a:pt x="185" y="829"/>
                  </a:cubicBezTo>
                  <a:cubicBezTo>
                    <a:pt x="125" y="913"/>
                    <a:pt x="54" y="1008"/>
                    <a:pt x="18" y="1103"/>
                  </a:cubicBezTo>
                  <a:cubicBezTo>
                    <a:pt x="1" y="1155"/>
                    <a:pt x="47" y="1188"/>
                    <a:pt x="87" y="1188"/>
                  </a:cubicBezTo>
                  <a:cubicBezTo>
                    <a:pt x="102" y="1188"/>
                    <a:pt x="116" y="1184"/>
                    <a:pt x="125" y="1174"/>
                  </a:cubicBezTo>
                  <a:cubicBezTo>
                    <a:pt x="209" y="1103"/>
                    <a:pt x="268" y="996"/>
                    <a:pt x="328" y="913"/>
                  </a:cubicBezTo>
                  <a:cubicBezTo>
                    <a:pt x="387" y="829"/>
                    <a:pt x="447" y="746"/>
                    <a:pt x="506" y="651"/>
                  </a:cubicBezTo>
                  <a:cubicBezTo>
                    <a:pt x="566" y="567"/>
                    <a:pt x="625" y="472"/>
                    <a:pt x="685" y="389"/>
                  </a:cubicBezTo>
                  <a:cubicBezTo>
                    <a:pt x="744" y="293"/>
                    <a:pt x="828" y="210"/>
                    <a:pt x="864" y="103"/>
                  </a:cubicBezTo>
                  <a:cubicBezTo>
                    <a:pt x="889" y="42"/>
                    <a:pt x="834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4343204" y="2049355"/>
              <a:ext cx="139174" cy="195092"/>
            </a:xfrm>
            <a:custGeom>
              <a:avLst/>
              <a:gdLst/>
              <a:ahLst/>
              <a:cxnLst/>
              <a:rect l="l" t="t" r="r" b="b"/>
              <a:pathLst>
                <a:path w="2800" h="3925" extrusionOk="0">
                  <a:moveTo>
                    <a:pt x="74" y="0"/>
                  </a:moveTo>
                  <a:cubicBezTo>
                    <a:pt x="35" y="0"/>
                    <a:pt x="0" y="42"/>
                    <a:pt x="26" y="85"/>
                  </a:cubicBezTo>
                  <a:lnTo>
                    <a:pt x="26" y="73"/>
                  </a:lnTo>
                  <a:cubicBezTo>
                    <a:pt x="228" y="406"/>
                    <a:pt x="419" y="751"/>
                    <a:pt x="633" y="1073"/>
                  </a:cubicBezTo>
                  <a:cubicBezTo>
                    <a:pt x="847" y="1394"/>
                    <a:pt x="1062" y="1716"/>
                    <a:pt x="1276" y="2025"/>
                  </a:cubicBezTo>
                  <a:cubicBezTo>
                    <a:pt x="1490" y="2347"/>
                    <a:pt x="1705" y="2656"/>
                    <a:pt x="1931" y="2966"/>
                  </a:cubicBezTo>
                  <a:cubicBezTo>
                    <a:pt x="2157" y="3275"/>
                    <a:pt x="2371" y="3609"/>
                    <a:pt x="2609" y="3895"/>
                  </a:cubicBezTo>
                  <a:cubicBezTo>
                    <a:pt x="2627" y="3916"/>
                    <a:pt x="2649" y="3924"/>
                    <a:pt x="2671" y="3924"/>
                  </a:cubicBezTo>
                  <a:cubicBezTo>
                    <a:pt x="2736" y="3924"/>
                    <a:pt x="2800" y="3847"/>
                    <a:pt x="2764" y="3775"/>
                  </a:cubicBezTo>
                  <a:cubicBezTo>
                    <a:pt x="2562" y="3454"/>
                    <a:pt x="2324" y="3156"/>
                    <a:pt x="2097" y="2847"/>
                  </a:cubicBezTo>
                  <a:cubicBezTo>
                    <a:pt x="1871" y="2537"/>
                    <a:pt x="1657" y="2216"/>
                    <a:pt x="1431" y="1906"/>
                  </a:cubicBezTo>
                  <a:cubicBezTo>
                    <a:pt x="1216" y="1597"/>
                    <a:pt x="1002" y="1287"/>
                    <a:pt x="800" y="977"/>
                  </a:cubicBezTo>
                  <a:cubicBezTo>
                    <a:pt x="573" y="656"/>
                    <a:pt x="335" y="346"/>
                    <a:pt x="121" y="25"/>
                  </a:cubicBezTo>
                  <a:cubicBezTo>
                    <a:pt x="107" y="8"/>
                    <a:pt x="90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4416171" y="2194096"/>
              <a:ext cx="47617" cy="55322"/>
            </a:xfrm>
            <a:custGeom>
              <a:avLst/>
              <a:gdLst/>
              <a:ahLst/>
              <a:cxnLst/>
              <a:rect l="l" t="t" r="r" b="b"/>
              <a:pathLst>
                <a:path w="958" h="1113" extrusionOk="0">
                  <a:moveTo>
                    <a:pt x="99" y="0"/>
                  </a:moveTo>
                  <a:cubicBezTo>
                    <a:pt x="50" y="0"/>
                    <a:pt x="0" y="51"/>
                    <a:pt x="34" y="101"/>
                  </a:cubicBezTo>
                  <a:cubicBezTo>
                    <a:pt x="129" y="292"/>
                    <a:pt x="248" y="447"/>
                    <a:pt x="379" y="602"/>
                  </a:cubicBezTo>
                  <a:cubicBezTo>
                    <a:pt x="439" y="685"/>
                    <a:pt x="510" y="768"/>
                    <a:pt x="582" y="852"/>
                  </a:cubicBezTo>
                  <a:cubicBezTo>
                    <a:pt x="618" y="899"/>
                    <a:pt x="653" y="935"/>
                    <a:pt x="689" y="983"/>
                  </a:cubicBezTo>
                  <a:cubicBezTo>
                    <a:pt x="725" y="1030"/>
                    <a:pt x="760" y="1078"/>
                    <a:pt x="808" y="1102"/>
                  </a:cubicBezTo>
                  <a:cubicBezTo>
                    <a:pt x="820" y="1109"/>
                    <a:pt x="834" y="1112"/>
                    <a:pt x="848" y="1112"/>
                  </a:cubicBezTo>
                  <a:cubicBezTo>
                    <a:pt x="902" y="1112"/>
                    <a:pt x="958" y="1063"/>
                    <a:pt x="939" y="1006"/>
                  </a:cubicBezTo>
                  <a:cubicBezTo>
                    <a:pt x="915" y="959"/>
                    <a:pt x="879" y="911"/>
                    <a:pt x="844" y="875"/>
                  </a:cubicBezTo>
                  <a:cubicBezTo>
                    <a:pt x="808" y="828"/>
                    <a:pt x="772" y="792"/>
                    <a:pt x="737" y="744"/>
                  </a:cubicBezTo>
                  <a:cubicBezTo>
                    <a:pt x="665" y="661"/>
                    <a:pt x="594" y="578"/>
                    <a:pt x="522" y="494"/>
                  </a:cubicBezTo>
                  <a:cubicBezTo>
                    <a:pt x="379" y="351"/>
                    <a:pt x="248" y="209"/>
                    <a:pt x="153" y="30"/>
                  </a:cubicBezTo>
                  <a:cubicBezTo>
                    <a:pt x="139" y="9"/>
                    <a:pt x="119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3539623" y="2297979"/>
              <a:ext cx="133856" cy="339833"/>
            </a:xfrm>
            <a:custGeom>
              <a:avLst/>
              <a:gdLst/>
              <a:ahLst/>
              <a:cxnLst/>
              <a:rect l="l" t="t" r="r" b="b"/>
              <a:pathLst>
                <a:path w="2693" h="6837" extrusionOk="0">
                  <a:moveTo>
                    <a:pt x="2561" y="0"/>
                  </a:moveTo>
                  <a:cubicBezTo>
                    <a:pt x="2530" y="0"/>
                    <a:pt x="2499" y="14"/>
                    <a:pt x="2477" y="47"/>
                  </a:cubicBezTo>
                  <a:cubicBezTo>
                    <a:pt x="2155" y="524"/>
                    <a:pt x="1822" y="1012"/>
                    <a:pt x="1489" y="1500"/>
                  </a:cubicBezTo>
                  <a:cubicBezTo>
                    <a:pt x="1167" y="1964"/>
                    <a:pt x="822" y="2417"/>
                    <a:pt x="524" y="2905"/>
                  </a:cubicBezTo>
                  <a:cubicBezTo>
                    <a:pt x="0" y="3786"/>
                    <a:pt x="60" y="4869"/>
                    <a:pt x="500" y="5774"/>
                  </a:cubicBezTo>
                  <a:cubicBezTo>
                    <a:pt x="715" y="6203"/>
                    <a:pt x="1048" y="6763"/>
                    <a:pt x="1560" y="6834"/>
                  </a:cubicBezTo>
                  <a:cubicBezTo>
                    <a:pt x="1568" y="6836"/>
                    <a:pt x="1575" y="6837"/>
                    <a:pt x="1583" y="6837"/>
                  </a:cubicBezTo>
                  <a:cubicBezTo>
                    <a:pt x="1666" y="6837"/>
                    <a:pt x="1719" y="6723"/>
                    <a:pt x="1631" y="6679"/>
                  </a:cubicBezTo>
                  <a:cubicBezTo>
                    <a:pt x="1227" y="6477"/>
                    <a:pt x="965" y="6120"/>
                    <a:pt x="762" y="5727"/>
                  </a:cubicBezTo>
                  <a:cubicBezTo>
                    <a:pt x="548" y="5298"/>
                    <a:pt x="417" y="4834"/>
                    <a:pt x="405" y="4369"/>
                  </a:cubicBezTo>
                  <a:cubicBezTo>
                    <a:pt x="393" y="3893"/>
                    <a:pt x="500" y="3417"/>
                    <a:pt x="750" y="3000"/>
                  </a:cubicBezTo>
                  <a:cubicBezTo>
                    <a:pt x="1012" y="2548"/>
                    <a:pt x="1334" y="2107"/>
                    <a:pt x="1631" y="1667"/>
                  </a:cubicBezTo>
                  <a:cubicBezTo>
                    <a:pt x="1965" y="1155"/>
                    <a:pt x="2298" y="643"/>
                    <a:pt x="2643" y="143"/>
                  </a:cubicBezTo>
                  <a:cubicBezTo>
                    <a:pt x="2693" y="69"/>
                    <a:pt x="2629" y="0"/>
                    <a:pt x="2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3631328" y="2616786"/>
              <a:ext cx="242113" cy="11482"/>
            </a:xfrm>
            <a:custGeom>
              <a:avLst/>
              <a:gdLst/>
              <a:ahLst/>
              <a:cxnLst/>
              <a:rect l="l" t="t" r="r" b="b"/>
              <a:pathLst>
                <a:path w="4871" h="231" extrusionOk="0">
                  <a:moveTo>
                    <a:pt x="4408" y="1"/>
                  </a:moveTo>
                  <a:cubicBezTo>
                    <a:pt x="3744" y="1"/>
                    <a:pt x="3081" y="27"/>
                    <a:pt x="2418" y="27"/>
                  </a:cubicBezTo>
                  <a:cubicBezTo>
                    <a:pt x="2037" y="27"/>
                    <a:pt x="1656" y="27"/>
                    <a:pt x="1275" y="15"/>
                  </a:cubicBezTo>
                  <a:cubicBezTo>
                    <a:pt x="1039" y="15"/>
                    <a:pt x="803" y="2"/>
                    <a:pt x="567" y="2"/>
                  </a:cubicBezTo>
                  <a:cubicBezTo>
                    <a:pt x="410" y="2"/>
                    <a:pt x="253" y="8"/>
                    <a:pt x="96" y="27"/>
                  </a:cubicBezTo>
                  <a:cubicBezTo>
                    <a:pt x="36" y="39"/>
                    <a:pt x="1" y="146"/>
                    <a:pt x="84" y="158"/>
                  </a:cubicBezTo>
                  <a:cubicBezTo>
                    <a:pt x="453" y="218"/>
                    <a:pt x="846" y="206"/>
                    <a:pt x="1227" y="218"/>
                  </a:cubicBezTo>
                  <a:cubicBezTo>
                    <a:pt x="1608" y="218"/>
                    <a:pt x="2001" y="229"/>
                    <a:pt x="2394" y="229"/>
                  </a:cubicBezTo>
                  <a:cubicBezTo>
                    <a:pt x="2656" y="229"/>
                    <a:pt x="2918" y="231"/>
                    <a:pt x="3179" y="231"/>
                  </a:cubicBezTo>
                  <a:cubicBezTo>
                    <a:pt x="3702" y="231"/>
                    <a:pt x="4223" y="225"/>
                    <a:pt x="4739" y="194"/>
                  </a:cubicBezTo>
                  <a:cubicBezTo>
                    <a:pt x="4870" y="194"/>
                    <a:pt x="4870" y="3"/>
                    <a:pt x="4739" y="3"/>
                  </a:cubicBezTo>
                  <a:cubicBezTo>
                    <a:pt x="4629" y="2"/>
                    <a:pt x="4518" y="1"/>
                    <a:pt x="4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3810068" y="2603813"/>
              <a:ext cx="66306" cy="10786"/>
            </a:xfrm>
            <a:custGeom>
              <a:avLst/>
              <a:gdLst/>
              <a:ahLst/>
              <a:cxnLst/>
              <a:rect l="l" t="t" r="r" b="b"/>
              <a:pathLst>
                <a:path w="1334" h="217" extrusionOk="0">
                  <a:moveTo>
                    <a:pt x="1254" y="1"/>
                  </a:moveTo>
                  <a:cubicBezTo>
                    <a:pt x="1249" y="1"/>
                    <a:pt x="1244" y="1"/>
                    <a:pt x="1239" y="2"/>
                  </a:cubicBezTo>
                  <a:cubicBezTo>
                    <a:pt x="1048" y="26"/>
                    <a:pt x="858" y="38"/>
                    <a:pt x="667" y="50"/>
                  </a:cubicBezTo>
                  <a:cubicBezTo>
                    <a:pt x="532" y="50"/>
                    <a:pt x="403" y="55"/>
                    <a:pt x="275" y="55"/>
                  </a:cubicBezTo>
                  <a:cubicBezTo>
                    <a:pt x="211" y="55"/>
                    <a:pt x="147" y="54"/>
                    <a:pt x="84" y="50"/>
                  </a:cubicBezTo>
                  <a:cubicBezTo>
                    <a:pt x="0" y="50"/>
                    <a:pt x="12" y="157"/>
                    <a:pt x="84" y="169"/>
                  </a:cubicBezTo>
                  <a:cubicBezTo>
                    <a:pt x="274" y="181"/>
                    <a:pt x="465" y="217"/>
                    <a:pt x="667" y="217"/>
                  </a:cubicBezTo>
                  <a:cubicBezTo>
                    <a:pt x="858" y="217"/>
                    <a:pt x="1048" y="217"/>
                    <a:pt x="1239" y="193"/>
                  </a:cubicBezTo>
                  <a:cubicBezTo>
                    <a:pt x="1298" y="193"/>
                    <a:pt x="1334" y="157"/>
                    <a:pt x="1334" y="98"/>
                  </a:cubicBezTo>
                  <a:cubicBezTo>
                    <a:pt x="1334" y="54"/>
                    <a:pt x="1304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5"/>
            <p:cNvSpPr/>
            <p:nvPr/>
          </p:nvSpPr>
          <p:spPr>
            <a:xfrm>
              <a:off x="3421822" y="2271536"/>
              <a:ext cx="46226" cy="80472"/>
            </a:xfrm>
            <a:custGeom>
              <a:avLst/>
              <a:gdLst/>
              <a:ahLst/>
              <a:cxnLst/>
              <a:rect l="l" t="t" r="r" b="b"/>
              <a:pathLst>
                <a:path w="930" h="1619" extrusionOk="0">
                  <a:moveTo>
                    <a:pt x="806" y="0"/>
                  </a:moveTo>
                  <a:cubicBezTo>
                    <a:pt x="780" y="0"/>
                    <a:pt x="756" y="10"/>
                    <a:pt x="739" y="32"/>
                  </a:cubicBezTo>
                  <a:cubicBezTo>
                    <a:pt x="549" y="258"/>
                    <a:pt x="394" y="496"/>
                    <a:pt x="263" y="758"/>
                  </a:cubicBezTo>
                  <a:cubicBezTo>
                    <a:pt x="144" y="996"/>
                    <a:pt x="1" y="1282"/>
                    <a:pt x="25" y="1556"/>
                  </a:cubicBezTo>
                  <a:cubicBezTo>
                    <a:pt x="25" y="1597"/>
                    <a:pt x="54" y="1618"/>
                    <a:pt x="84" y="1618"/>
                  </a:cubicBezTo>
                  <a:cubicBezTo>
                    <a:pt x="114" y="1618"/>
                    <a:pt x="144" y="1597"/>
                    <a:pt x="144" y="1556"/>
                  </a:cubicBezTo>
                  <a:cubicBezTo>
                    <a:pt x="144" y="1425"/>
                    <a:pt x="215" y="1306"/>
                    <a:pt x="275" y="1187"/>
                  </a:cubicBezTo>
                  <a:cubicBezTo>
                    <a:pt x="334" y="1068"/>
                    <a:pt x="394" y="948"/>
                    <a:pt x="453" y="841"/>
                  </a:cubicBezTo>
                  <a:cubicBezTo>
                    <a:pt x="584" y="615"/>
                    <a:pt x="727" y="389"/>
                    <a:pt x="894" y="186"/>
                  </a:cubicBezTo>
                  <a:cubicBezTo>
                    <a:pt x="930" y="139"/>
                    <a:pt x="930" y="79"/>
                    <a:pt x="894" y="32"/>
                  </a:cubicBezTo>
                  <a:cubicBezTo>
                    <a:pt x="868" y="13"/>
                    <a:pt x="836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5"/>
            <p:cNvSpPr/>
            <p:nvPr/>
          </p:nvSpPr>
          <p:spPr>
            <a:xfrm>
              <a:off x="4363384" y="2556146"/>
              <a:ext cx="59248" cy="44387"/>
            </a:xfrm>
            <a:custGeom>
              <a:avLst/>
              <a:gdLst/>
              <a:ahLst/>
              <a:cxnLst/>
              <a:rect l="l" t="t" r="r" b="b"/>
              <a:pathLst>
                <a:path w="1192" h="893" extrusionOk="0">
                  <a:moveTo>
                    <a:pt x="1115" y="0"/>
                  </a:moveTo>
                  <a:cubicBezTo>
                    <a:pt x="1096" y="0"/>
                    <a:pt x="1076" y="10"/>
                    <a:pt x="1060" y="33"/>
                  </a:cubicBezTo>
                  <a:lnTo>
                    <a:pt x="1072" y="33"/>
                  </a:lnTo>
                  <a:cubicBezTo>
                    <a:pt x="1013" y="116"/>
                    <a:pt x="941" y="187"/>
                    <a:pt x="870" y="259"/>
                  </a:cubicBezTo>
                  <a:cubicBezTo>
                    <a:pt x="798" y="318"/>
                    <a:pt x="715" y="378"/>
                    <a:pt x="620" y="426"/>
                  </a:cubicBezTo>
                  <a:cubicBezTo>
                    <a:pt x="441" y="545"/>
                    <a:pt x="251" y="616"/>
                    <a:pt x="60" y="699"/>
                  </a:cubicBezTo>
                  <a:cubicBezTo>
                    <a:pt x="13" y="711"/>
                    <a:pt x="1" y="783"/>
                    <a:pt x="13" y="830"/>
                  </a:cubicBezTo>
                  <a:cubicBezTo>
                    <a:pt x="32" y="870"/>
                    <a:pt x="68" y="893"/>
                    <a:pt x="107" y="893"/>
                  </a:cubicBezTo>
                  <a:cubicBezTo>
                    <a:pt x="115" y="893"/>
                    <a:pt x="124" y="892"/>
                    <a:pt x="132" y="890"/>
                  </a:cubicBezTo>
                  <a:cubicBezTo>
                    <a:pt x="346" y="830"/>
                    <a:pt x="572" y="735"/>
                    <a:pt x="751" y="604"/>
                  </a:cubicBezTo>
                  <a:cubicBezTo>
                    <a:pt x="834" y="533"/>
                    <a:pt x="929" y="461"/>
                    <a:pt x="1001" y="378"/>
                  </a:cubicBezTo>
                  <a:cubicBezTo>
                    <a:pt x="1072" y="295"/>
                    <a:pt x="1120" y="199"/>
                    <a:pt x="1168" y="92"/>
                  </a:cubicBezTo>
                  <a:cubicBezTo>
                    <a:pt x="1192" y="43"/>
                    <a:pt x="1155" y="0"/>
                    <a:pt x="1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4092740" y="1698240"/>
              <a:ext cx="43045" cy="46723"/>
            </a:xfrm>
            <a:custGeom>
              <a:avLst/>
              <a:gdLst/>
              <a:ahLst/>
              <a:cxnLst/>
              <a:rect l="l" t="t" r="r" b="b"/>
              <a:pathLst>
                <a:path w="866" h="940" extrusionOk="0">
                  <a:moveTo>
                    <a:pt x="66" y="1"/>
                  </a:moveTo>
                  <a:cubicBezTo>
                    <a:pt x="12" y="1"/>
                    <a:pt x="0" y="79"/>
                    <a:pt x="64" y="100"/>
                  </a:cubicBezTo>
                  <a:lnTo>
                    <a:pt x="64" y="112"/>
                  </a:lnTo>
                  <a:cubicBezTo>
                    <a:pt x="207" y="160"/>
                    <a:pt x="326" y="291"/>
                    <a:pt x="421" y="410"/>
                  </a:cubicBezTo>
                  <a:cubicBezTo>
                    <a:pt x="481" y="481"/>
                    <a:pt x="528" y="564"/>
                    <a:pt x="576" y="648"/>
                  </a:cubicBezTo>
                  <a:cubicBezTo>
                    <a:pt x="612" y="731"/>
                    <a:pt x="648" y="826"/>
                    <a:pt x="707" y="910"/>
                  </a:cubicBezTo>
                  <a:cubicBezTo>
                    <a:pt x="723" y="930"/>
                    <a:pt x="748" y="939"/>
                    <a:pt x="772" y="939"/>
                  </a:cubicBezTo>
                  <a:cubicBezTo>
                    <a:pt x="819" y="939"/>
                    <a:pt x="866" y="905"/>
                    <a:pt x="850" y="850"/>
                  </a:cubicBezTo>
                  <a:cubicBezTo>
                    <a:pt x="814" y="743"/>
                    <a:pt x="767" y="648"/>
                    <a:pt x="707" y="552"/>
                  </a:cubicBezTo>
                  <a:cubicBezTo>
                    <a:pt x="659" y="469"/>
                    <a:pt x="600" y="374"/>
                    <a:pt x="540" y="302"/>
                  </a:cubicBezTo>
                  <a:cubicBezTo>
                    <a:pt x="421" y="160"/>
                    <a:pt x="267" y="52"/>
                    <a:pt x="88" y="5"/>
                  </a:cubicBezTo>
                  <a:cubicBezTo>
                    <a:pt x="80" y="2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>
              <a:off x="2844846" y="2191760"/>
              <a:ext cx="1049322" cy="1743751"/>
            </a:xfrm>
            <a:custGeom>
              <a:avLst/>
              <a:gdLst/>
              <a:ahLst/>
              <a:cxnLst/>
              <a:rect l="l" t="t" r="r" b="b"/>
              <a:pathLst>
                <a:path w="21111" h="35082" extrusionOk="0">
                  <a:moveTo>
                    <a:pt x="4395" y="0"/>
                  </a:moveTo>
                  <a:cubicBezTo>
                    <a:pt x="4354" y="0"/>
                    <a:pt x="4314" y="6"/>
                    <a:pt x="4275" y="17"/>
                  </a:cubicBezTo>
                  <a:cubicBezTo>
                    <a:pt x="3858" y="125"/>
                    <a:pt x="2643" y="1815"/>
                    <a:pt x="2215" y="2339"/>
                  </a:cubicBezTo>
                  <a:cubicBezTo>
                    <a:pt x="1786" y="2863"/>
                    <a:pt x="1477" y="4256"/>
                    <a:pt x="1108" y="4982"/>
                  </a:cubicBezTo>
                  <a:cubicBezTo>
                    <a:pt x="738" y="5697"/>
                    <a:pt x="0" y="6375"/>
                    <a:pt x="560" y="7804"/>
                  </a:cubicBezTo>
                  <a:cubicBezTo>
                    <a:pt x="1119" y="9233"/>
                    <a:pt x="2393" y="12888"/>
                    <a:pt x="3394" y="14126"/>
                  </a:cubicBezTo>
                  <a:cubicBezTo>
                    <a:pt x="4382" y="15365"/>
                    <a:pt x="8037" y="17710"/>
                    <a:pt x="8680" y="19972"/>
                  </a:cubicBezTo>
                  <a:cubicBezTo>
                    <a:pt x="10728" y="27223"/>
                    <a:pt x="10787" y="35081"/>
                    <a:pt x="10787" y="35081"/>
                  </a:cubicBezTo>
                  <a:lnTo>
                    <a:pt x="21110" y="32307"/>
                  </a:lnTo>
                  <a:cubicBezTo>
                    <a:pt x="18598" y="27235"/>
                    <a:pt x="15776" y="19222"/>
                    <a:pt x="15776" y="19222"/>
                  </a:cubicBezTo>
                  <a:cubicBezTo>
                    <a:pt x="16824" y="14936"/>
                    <a:pt x="10859" y="11567"/>
                    <a:pt x="9490" y="10150"/>
                  </a:cubicBezTo>
                  <a:cubicBezTo>
                    <a:pt x="8120" y="8721"/>
                    <a:pt x="7192" y="7268"/>
                    <a:pt x="7192" y="7268"/>
                  </a:cubicBezTo>
                  <a:cubicBezTo>
                    <a:pt x="7192" y="7268"/>
                    <a:pt x="8239" y="5542"/>
                    <a:pt x="8239" y="4720"/>
                  </a:cubicBezTo>
                  <a:cubicBezTo>
                    <a:pt x="8239" y="4181"/>
                    <a:pt x="7980" y="4091"/>
                    <a:pt x="7807" y="4091"/>
                  </a:cubicBezTo>
                  <a:cubicBezTo>
                    <a:pt x="7721" y="4091"/>
                    <a:pt x="7656" y="4113"/>
                    <a:pt x="7656" y="4113"/>
                  </a:cubicBezTo>
                  <a:cubicBezTo>
                    <a:pt x="8263" y="3268"/>
                    <a:pt x="8204" y="3018"/>
                    <a:pt x="8073" y="2530"/>
                  </a:cubicBezTo>
                  <a:cubicBezTo>
                    <a:pt x="7942" y="2053"/>
                    <a:pt x="7108" y="2018"/>
                    <a:pt x="7108" y="2018"/>
                  </a:cubicBezTo>
                  <a:cubicBezTo>
                    <a:pt x="7227" y="1196"/>
                    <a:pt x="6763" y="422"/>
                    <a:pt x="6525" y="398"/>
                  </a:cubicBezTo>
                  <a:cubicBezTo>
                    <a:pt x="6521" y="398"/>
                    <a:pt x="6517" y="398"/>
                    <a:pt x="6512" y="398"/>
                  </a:cubicBezTo>
                  <a:cubicBezTo>
                    <a:pt x="6258" y="398"/>
                    <a:pt x="5441" y="1065"/>
                    <a:pt x="5441" y="1065"/>
                  </a:cubicBezTo>
                  <a:cubicBezTo>
                    <a:pt x="5226" y="484"/>
                    <a:pt x="4778" y="0"/>
                    <a:pt x="4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>
              <a:off x="3030643" y="2454996"/>
              <a:ext cx="119590" cy="111389"/>
            </a:xfrm>
            <a:custGeom>
              <a:avLst/>
              <a:gdLst/>
              <a:ahLst/>
              <a:cxnLst/>
              <a:rect l="l" t="t" r="r" b="b"/>
              <a:pathLst>
                <a:path w="2406" h="2241" extrusionOk="0">
                  <a:moveTo>
                    <a:pt x="675" y="0"/>
                  </a:moveTo>
                  <a:cubicBezTo>
                    <a:pt x="607" y="0"/>
                    <a:pt x="537" y="10"/>
                    <a:pt x="465" y="32"/>
                  </a:cubicBezTo>
                  <a:cubicBezTo>
                    <a:pt x="203" y="103"/>
                    <a:pt x="25" y="341"/>
                    <a:pt x="13" y="627"/>
                  </a:cubicBezTo>
                  <a:lnTo>
                    <a:pt x="13" y="615"/>
                  </a:lnTo>
                  <a:lnTo>
                    <a:pt x="13" y="615"/>
                  </a:lnTo>
                  <a:cubicBezTo>
                    <a:pt x="1" y="841"/>
                    <a:pt x="108" y="1067"/>
                    <a:pt x="215" y="1258"/>
                  </a:cubicBezTo>
                  <a:cubicBezTo>
                    <a:pt x="346" y="1472"/>
                    <a:pt x="513" y="1675"/>
                    <a:pt x="691" y="1841"/>
                  </a:cubicBezTo>
                  <a:cubicBezTo>
                    <a:pt x="943" y="2067"/>
                    <a:pt x="1253" y="2241"/>
                    <a:pt x="1576" y="2241"/>
                  </a:cubicBezTo>
                  <a:cubicBezTo>
                    <a:pt x="1713" y="2241"/>
                    <a:pt x="1851" y="2210"/>
                    <a:pt x="1989" y="2139"/>
                  </a:cubicBezTo>
                  <a:cubicBezTo>
                    <a:pt x="2215" y="2032"/>
                    <a:pt x="2358" y="1806"/>
                    <a:pt x="2382" y="1556"/>
                  </a:cubicBezTo>
                  <a:cubicBezTo>
                    <a:pt x="2406" y="1306"/>
                    <a:pt x="2299" y="1067"/>
                    <a:pt x="2156" y="877"/>
                  </a:cubicBezTo>
                  <a:cubicBezTo>
                    <a:pt x="1882" y="484"/>
                    <a:pt x="1501" y="198"/>
                    <a:pt x="1061" y="32"/>
                  </a:cubicBezTo>
                  <a:cubicBezTo>
                    <a:pt x="1037" y="26"/>
                    <a:pt x="1010" y="23"/>
                    <a:pt x="983" y="23"/>
                  </a:cubicBezTo>
                  <a:cubicBezTo>
                    <a:pt x="956" y="23"/>
                    <a:pt x="930" y="26"/>
                    <a:pt x="906" y="32"/>
                  </a:cubicBezTo>
                  <a:cubicBezTo>
                    <a:pt x="829" y="13"/>
                    <a:pt x="753" y="0"/>
                    <a:pt x="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3017620" y="2191412"/>
              <a:ext cx="73464" cy="72221"/>
            </a:xfrm>
            <a:custGeom>
              <a:avLst/>
              <a:gdLst/>
              <a:ahLst/>
              <a:cxnLst/>
              <a:rect l="l" t="t" r="r" b="b"/>
              <a:pathLst>
                <a:path w="1478" h="1453" extrusionOk="0">
                  <a:moveTo>
                    <a:pt x="966" y="0"/>
                  </a:moveTo>
                  <a:cubicBezTo>
                    <a:pt x="736" y="0"/>
                    <a:pt x="498" y="132"/>
                    <a:pt x="346" y="310"/>
                  </a:cubicBezTo>
                  <a:cubicBezTo>
                    <a:pt x="251" y="429"/>
                    <a:pt x="180" y="560"/>
                    <a:pt x="108" y="703"/>
                  </a:cubicBezTo>
                  <a:cubicBezTo>
                    <a:pt x="72" y="775"/>
                    <a:pt x="37" y="846"/>
                    <a:pt x="25" y="917"/>
                  </a:cubicBezTo>
                  <a:lnTo>
                    <a:pt x="37" y="917"/>
                  </a:lnTo>
                  <a:cubicBezTo>
                    <a:pt x="1" y="1060"/>
                    <a:pt x="37" y="1203"/>
                    <a:pt x="132" y="1310"/>
                  </a:cubicBezTo>
                  <a:cubicBezTo>
                    <a:pt x="213" y="1412"/>
                    <a:pt x="322" y="1452"/>
                    <a:pt x="433" y="1452"/>
                  </a:cubicBezTo>
                  <a:cubicBezTo>
                    <a:pt x="517" y="1452"/>
                    <a:pt x="603" y="1429"/>
                    <a:pt x="680" y="1394"/>
                  </a:cubicBezTo>
                  <a:cubicBezTo>
                    <a:pt x="799" y="1334"/>
                    <a:pt x="906" y="1239"/>
                    <a:pt x="989" y="1144"/>
                  </a:cubicBezTo>
                  <a:cubicBezTo>
                    <a:pt x="1061" y="1072"/>
                    <a:pt x="1120" y="989"/>
                    <a:pt x="1180" y="917"/>
                  </a:cubicBezTo>
                  <a:cubicBezTo>
                    <a:pt x="1275" y="870"/>
                    <a:pt x="1358" y="810"/>
                    <a:pt x="1406" y="727"/>
                  </a:cubicBezTo>
                  <a:cubicBezTo>
                    <a:pt x="1465" y="620"/>
                    <a:pt x="1477" y="501"/>
                    <a:pt x="1453" y="382"/>
                  </a:cubicBezTo>
                  <a:cubicBezTo>
                    <a:pt x="1465" y="346"/>
                    <a:pt x="1465" y="310"/>
                    <a:pt x="1453" y="275"/>
                  </a:cubicBezTo>
                  <a:cubicBezTo>
                    <a:pt x="1430" y="191"/>
                    <a:pt x="1382" y="132"/>
                    <a:pt x="1311" y="84"/>
                  </a:cubicBezTo>
                  <a:cubicBezTo>
                    <a:pt x="1275" y="60"/>
                    <a:pt x="1239" y="48"/>
                    <a:pt x="1192" y="48"/>
                  </a:cubicBezTo>
                  <a:cubicBezTo>
                    <a:pt x="1120" y="15"/>
                    <a:pt x="1043" y="0"/>
                    <a:pt x="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3114098" y="2214624"/>
              <a:ext cx="68692" cy="60590"/>
            </a:xfrm>
            <a:custGeom>
              <a:avLst/>
              <a:gdLst/>
              <a:ahLst/>
              <a:cxnLst/>
              <a:rect l="l" t="t" r="r" b="b"/>
              <a:pathLst>
                <a:path w="1382" h="1219" extrusionOk="0">
                  <a:moveTo>
                    <a:pt x="1048" y="1"/>
                  </a:moveTo>
                  <a:cubicBezTo>
                    <a:pt x="1025" y="1"/>
                    <a:pt x="1001" y="4"/>
                    <a:pt x="977" y="10"/>
                  </a:cubicBezTo>
                  <a:cubicBezTo>
                    <a:pt x="929" y="10"/>
                    <a:pt x="870" y="22"/>
                    <a:pt x="834" y="46"/>
                  </a:cubicBezTo>
                  <a:cubicBezTo>
                    <a:pt x="667" y="141"/>
                    <a:pt x="501" y="236"/>
                    <a:pt x="346" y="319"/>
                  </a:cubicBezTo>
                  <a:cubicBezTo>
                    <a:pt x="274" y="367"/>
                    <a:pt x="203" y="403"/>
                    <a:pt x="155" y="462"/>
                  </a:cubicBezTo>
                  <a:cubicBezTo>
                    <a:pt x="60" y="581"/>
                    <a:pt x="1" y="724"/>
                    <a:pt x="36" y="867"/>
                  </a:cubicBezTo>
                  <a:cubicBezTo>
                    <a:pt x="93" y="1084"/>
                    <a:pt x="298" y="1218"/>
                    <a:pt x="505" y="1218"/>
                  </a:cubicBezTo>
                  <a:cubicBezTo>
                    <a:pt x="560" y="1218"/>
                    <a:pt x="615" y="1209"/>
                    <a:pt x="667" y="1189"/>
                  </a:cubicBezTo>
                  <a:cubicBezTo>
                    <a:pt x="1001" y="1058"/>
                    <a:pt x="1251" y="724"/>
                    <a:pt x="1334" y="391"/>
                  </a:cubicBezTo>
                  <a:cubicBezTo>
                    <a:pt x="1382" y="224"/>
                    <a:pt x="1287" y="58"/>
                    <a:pt x="1120" y="10"/>
                  </a:cubicBezTo>
                  <a:cubicBezTo>
                    <a:pt x="1096" y="4"/>
                    <a:pt x="1072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3175036" y="2298327"/>
              <a:ext cx="69289" cy="47617"/>
            </a:xfrm>
            <a:custGeom>
              <a:avLst/>
              <a:gdLst/>
              <a:ahLst/>
              <a:cxnLst/>
              <a:rect l="l" t="t" r="r" b="b"/>
              <a:pathLst>
                <a:path w="1394" h="958" extrusionOk="0">
                  <a:moveTo>
                    <a:pt x="1058" y="0"/>
                  </a:moveTo>
                  <a:cubicBezTo>
                    <a:pt x="1038" y="0"/>
                    <a:pt x="1019" y="2"/>
                    <a:pt x="1001" y="5"/>
                  </a:cubicBezTo>
                  <a:cubicBezTo>
                    <a:pt x="1001" y="17"/>
                    <a:pt x="1001" y="17"/>
                    <a:pt x="989" y="17"/>
                  </a:cubicBezTo>
                  <a:cubicBezTo>
                    <a:pt x="965" y="5"/>
                    <a:pt x="942" y="5"/>
                    <a:pt x="918" y="5"/>
                  </a:cubicBezTo>
                  <a:cubicBezTo>
                    <a:pt x="834" y="17"/>
                    <a:pt x="751" y="28"/>
                    <a:pt x="668" y="28"/>
                  </a:cubicBezTo>
                  <a:cubicBezTo>
                    <a:pt x="572" y="40"/>
                    <a:pt x="477" y="52"/>
                    <a:pt x="394" y="64"/>
                  </a:cubicBezTo>
                  <a:cubicBezTo>
                    <a:pt x="191" y="112"/>
                    <a:pt x="13" y="279"/>
                    <a:pt x="13" y="505"/>
                  </a:cubicBezTo>
                  <a:lnTo>
                    <a:pt x="1" y="505"/>
                  </a:lnTo>
                  <a:cubicBezTo>
                    <a:pt x="1" y="767"/>
                    <a:pt x="239" y="957"/>
                    <a:pt x="501" y="957"/>
                  </a:cubicBezTo>
                  <a:cubicBezTo>
                    <a:pt x="668" y="957"/>
                    <a:pt x="834" y="898"/>
                    <a:pt x="977" y="802"/>
                  </a:cubicBezTo>
                  <a:cubicBezTo>
                    <a:pt x="1132" y="719"/>
                    <a:pt x="1251" y="600"/>
                    <a:pt x="1346" y="457"/>
                  </a:cubicBezTo>
                  <a:cubicBezTo>
                    <a:pt x="1394" y="398"/>
                    <a:pt x="1394" y="302"/>
                    <a:pt x="1382" y="231"/>
                  </a:cubicBezTo>
                  <a:cubicBezTo>
                    <a:pt x="1358" y="148"/>
                    <a:pt x="1299" y="88"/>
                    <a:pt x="1239" y="40"/>
                  </a:cubicBezTo>
                  <a:cubicBezTo>
                    <a:pt x="1186" y="14"/>
                    <a:pt x="1119" y="0"/>
                    <a:pt x="1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3010562" y="2435164"/>
              <a:ext cx="635031" cy="710235"/>
            </a:xfrm>
            <a:custGeom>
              <a:avLst/>
              <a:gdLst/>
              <a:ahLst/>
              <a:cxnLst/>
              <a:rect l="l" t="t" r="r" b="b"/>
              <a:pathLst>
                <a:path w="12776" h="14289" extrusionOk="0">
                  <a:moveTo>
                    <a:pt x="959" y="1"/>
                  </a:moveTo>
                  <a:cubicBezTo>
                    <a:pt x="881" y="1"/>
                    <a:pt x="804" y="9"/>
                    <a:pt x="726" y="26"/>
                  </a:cubicBezTo>
                  <a:cubicBezTo>
                    <a:pt x="298" y="121"/>
                    <a:pt x="83" y="526"/>
                    <a:pt x="48" y="943"/>
                  </a:cubicBezTo>
                  <a:cubicBezTo>
                    <a:pt x="0" y="1431"/>
                    <a:pt x="143" y="1955"/>
                    <a:pt x="322" y="2407"/>
                  </a:cubicBezTo>
                  <a:cubicBezTo>
                    <a:pt x="500" y="2883"/>
                    <a:pt x="726" y="3324"/>
                    <a:pt x="976" y="3764"/>
                  </a:cubicBezTo>
                  <a:cubicBezTo>
                    <a:pt x="1917" y="5431"/>
                    <a:pt x="3119" y="6979"/>
                    <a:pt x="3691" y="8825"/>
                  </a:cubicBezTo>
                  <a:cubicBezTo>
                    <a:pt x="3751" y="9051"/>
                    <a:pt x="3822" y="9277"/>
                    <a:pt x="3870" y="9515"/>
                  </a:cubicBezTo>
                  <a:cubicBezTo>
                    <a:pt x="3874" y="9548"/>
                    <a:pt x="3898" y="9563"/>
                    <a:pt x="3924" y="9563"/>
                  </a:cubicBezTo>
                  <a:cubicBezTo>
                    <a:pt x="3963" y="9563"/>
                    <a:pt x="4008" y="9530"/>
                    <a:pt x="4001" y="9479"/>
                  </a:cubicBezTo>
                  <a:cubicBezTo>
                    <a:pt x="3929" y="9015"/>
                    <a:pt x="3822" y="8575"/>
                    <a:pt x="3655" y="8146"/>
                  </a:cubicBezTo>
                  <a:cubicBezTo>
                    <a:pt x="3500" y="7717"/>
                    <a:pt x="3310" y="7312"/>
                    <a:pt x="3108" y="6908"/>
                  </a:cubicBezTo>
                  <a:cubicBezTo>
                    <a:pt x="2679" y="6086"/>
                    <a:pt x="2167" y="5312"/>
                    <a:pt x="1691" y="4514"/>
                  </a:cubicBezTo>
                  <a:cubicBezTo>
                    <a:pt x="1191" y="3705"/>
                    <a:pt x="667" y="2860"/>
                    <a:pt x="405" y="1931"/>
                  </a:cubicBezTo>
                  <a:cubicBezTo>
                    <a:pt x="286" y="1514"/>
                    <a:pt x="167" y="966"/>
                    <a:pt x="381" y="562"/>
                  </a:cubicBezTo>
                  <a:cubicBezTo>
                    <a:pt x="506" y="325"/>
                    <a:pt x="721" y="241"/>
                    <a:pt x="951" y="241"/>
                  </a:cubicBezTo>
                  <a:cubicBezTo>
                    <a:pt x="1138" y="241"/>
                    <a:pt x="1335" y="296"/>
                    <a:pt x="1500" y="371"/>
                  </a:cubicBezTo>
                  <a:cubicBezTo>
                    <a:pt x="1917" y="574"/>
                    <a:pt x="2274" y="895"/>
                    <a:pt x="2596" y="1216"/>
                  </a:cubicBezTo>
                  <a:cubicBezTo>
                    <a:pt x="2953" y="1562"/>
                    <a:pt x="3262" y="1931"/>
                    <a:pt x="3584" y="2312"/>
                  </a:cubicBezTo>
                  <a:cubicBezTo>
                    <a:pt x="4239" y="3110"/>
                    <a:pt x="4894" y="3907"/>
                    <a:pt x="5620" y="4645"/>
                  </a:cubicBezTo>
                  <a:cubicBezTo>
                    <a:pt x="6929" y="5967"/>
                    <a:pt x="8525" y="6955"/>
                    <a:pt x="9847" y="8265"/>
                  </a:cubicBezTo>
                  <a:cubicBezTo>
                    <a:pt x="10537" y="8944"/>
                    <a:pt x="11097" y="9706"/>
                    <a:pt x="11537" y="10575"/>
                  </a:cubicBezTo>
                  <a:cubicBezTo>
                    <a:pt x="11990" y="11444"/>
                    <a:pt x="12418" y="12432"/>
                    <a:pt x="12371" y="13432"/>
                  </a:cubicBezTo>
                  <a:cubicBezTo>
                    <a:pt x="12359" y="13682"/>
                    <a:pt x="12311" y="13920"/>
                    <a:pt x="12240" y="14147"/>
                  </a:cubicBezTo>
                  <a:cubicBezTo>
                    <a:pt x="12211" y="14232"/>
                    <a:pt x="12281" y="14288"/>
                    <a:pt x="12349" y="14288"/>
                  </a:cubicBezTo>
                  <a:cubicBezTo>
                    <a:pt x="12395" y="14288"/>
                    <a:pt x="12440" y="14263"/>
                    <a:pt x="12454" y="14206"/>
                  </a:cubicBezTo>
                  <a:cubicBezTo>
                    <a:pt x="12775" y="13230"/>
                    <a:pt x="12514" y="12182"/>
                    <a:pt x="12121" y="11265"/>
                  </a:cubicBezTo>
                  <a:cubicBezTo>
                    <a:pt x="11728" y="10325"/>
                    <a:pt x="11216" y="9420"/>
                    <a:pt x="10537" y="8658"/>
                  </a:cubicBezTo>
                  <a:cubicBezTo>
                    <a:pt x="9287" y="7217"/>
                    <a:pt x="7620" y="6217"/>
                    <a:pt x="6239" y="4919"/>
                  </a:cubicBezTo>
                  <a:cubicBezTo>
                    <a:pt x="5441" y="4181"/>
                    <a:pt x="4727" y="3348"/>
                    <a:pt x="4036" y="2502"/>
                  </a:cubicBezTo>
                  <a:cubicBezTo>
                    <a:pt x="3405" y="1728"/>
                    <a:pt x="2774" y="931"/>
                    <a:pt x="1941" y="359"/>
                  </a:cubicBezTo>
                  <a:cubicBezTo>
                    <a:pt x="1658" y="164"/>
                    <a:pt x="1311" y="1"/>
                    <a:pt x="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3029251" y="2382775"/>
              <a:ext cx="25697" cy="57210"/>
            </a:xfrm>
            <a:custGeom>
              <a:avLst/>
              <a:gdLst/>
              <a:ahLst/>
              <a:cxnLst/>
              <a:rect l="l" t="t" r="r" b="b"/>
              <a:pathLst>
                <a:path w="517" h="1151" extrusionOk="0">
                  <a:moveTo>
                    <a:pt x="115" y="1"/>
                  </a:moveTo>
                  <a:cubicBezTo>
                    <a:pt x="53" y="1"/>
                    <a:pt x="0" y="53"/>
                    <a:pt x="17" y="127"/>
                  </a:cubicBezTo>
                  <a:cubicBezTo>
                    <a:pt x="17" y="175"/>
                    <a:pt x="53" y="223"/>
                    <a:pt x="76" y="270"/>
                  </a:cubicBezTo>
                  <a:cubicBezTo>
                    <a:pt x="100" y="306"/>
                    <a:pt x="112" y="342"/>
                    <a:pt x="136" y="377"/>
                  </a:cubicBezTo>
                  <a:cubicBezTo>
                    <a:pt x="172" y="449"/>
                    <a:pt x="207" y="520"/>
                    <a:pt x="231" y="604"/>
                  </a:cubicBezTo>
                  <a:cubicBezTo>
                    <a:pt x="255" y="687"/>
                    <a:pt x="279" y="770"/>
                    <a:pt x="303" y="854"/>
                  </a:cubicBezTo>
                  <a:cubicBezTo>
                    <a:pt x="327" y="937"/>
                    <a:pt x="362" y="1008"/>
                    <a:pt x="374" y="1104"/>
                  </a:cubicBezTo>
                  <a:cubicBezTo>
                    <a:pt x="379" y="1135"/>
                    <a:pt x="408" y="1151"/>
                    <a:pt x="438" y="1151"/>
                  </a:cubicBezTo>
                  <a:cubicBezTo>
                    <a:pt x="476" y="1151"/>
                    <a:pt x="517" y="1126"/>
                    <a:pt x="517" y="1080"/>
                  </a:cubicBezTo>
                  <a:cubicBezTo>
                    <a:pt x="517" y="985"/>
                    <a:pt x="517" y="889"/>
                    <a:pt x="505" y="794"/>
                  </a:cubicBezTo>
                  <a:cubicBezTo>
                    <a:pt x="481" y="711"/>
                    <a:pt x="457" y="627"/>
                    <a:pt x="434" y="544"/>
                  </a:cubicBezTo>
                  <a:cubicBezTo>
                    <a:pt x="410" y="449"/>
                    <a:pt x="374" y="365"/>
                    <a:pt x="338" y="282"/>
                  </a:cubicBezTo>
                  <a:cubicBezTo>
                    <a:pt x="315" y="234"/>
                    <a:pt x="291" y="199"/>
                    <a:pt x="267" y="151"/>
                  </a:cubicBezTo>
                  <a:cubicBezTo>
                    <a:pt x="255" y="115"/>
                    <a:pt x="231" y="56"/>
                    <a:pt x="196" y="32"/>
                  </a:cubicBezTo>
                  <a:cubicBezTo>
                    <a:pt x="170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5"/>
            <p:cNvSpPr/>
            <p:nvPr/>
          </p:nvSpPr>
          <p:spPr>
            <a:xfrm>
              <a:off x="2851456" y="2527416"/>
              <a:ext cx="438348" cy="673950"/>
            </a:xfrm>
            <a:custGeom>
              <a:avLst/>
              <a:gdLst/>
              <a:ahLst/>
              <a:cxnLst/>
              <a:rect l="l" t="t" r="r" b="b"/>
              <a:pathLst>
                <a:path w="8819" h="13559" extrusionOk="0">
                  <a:moveTo>
                    <a:pt x="128" y="1"/>
                  </a:moveTo>
                  <a:cubicBezTo>
                    <a:pt x="65" y="1"/>
                    <a:pt x="1" y="51"/>
                    <a:pt x="22" y="122"/>
                  </a:cubicBezTo>
                  <a:cubicBezTo>
                    <a:pt x="284" y="1134"/>
                    <a:pt x="629" y="2111"/>
                    <a:pt x="1034" y="3063"/>
                  </a:cubicBezTo>
                  <a:cubicBezTo>
                    <a:pt x="1391" y="3932"/>
                    <a:pt x="1784" y="4778"/>
                    <a:pt x="2106" y="5647"/>
                  </a:cubicBezTo>
                  <a:cubicBezTo>
                    <a:pt x="2296" y="6147"/>
                    <a:pt x="2546" y="6588"/>
                    <a:pt x="2868" y="7016"/>
                  </a:cubicBezTo>
                  <a:cubicBezTo>
                    <a:pt x="3022" y="7230"/>
                    <a:pt x="3189" y="7445"/>
                    <a:pt x="3368" y="7635"/>
                  </a:cubicBezTo>
                  <a:cubicBezTo>
                    <a:pt x="3546" y="7838"/>
                    <a:pt x="3761" y="8016"/>
                    <a:pt x="3963" y="8207"/>
                  </a:cubicBezTo>
                  <a:cubicBezTo>
                    <a:pt x="4773" y="8969"/>
                    <a:pt x="5558" y="9778"/>
                    <a:pt x="6297" y="10612"/>
                  </a:cubicBezTo>
                  <a:cubicBezTo>
                    <a:pt x="6701" y="11064"/>
                    <a:pt x="7106" y="11541"/>
                    <a:pt x="7487" y="12017"/>
                  </a:cubicBezTo>
                  <a:cubicBezTo>
                    <a:pt x="7892" y="12517"/>
                    <a:pt x="8297" y="13017"/>
                    <a:pt x="8678" y="13529"/>
                  </a:cubicBezTo>
                  <a:cubicBezTo>
                    <a:pt x="8692" y="13550"/>
                    <a:pt x="8711" y="13558"/>
                    <a:pt x="8730" y="13558"/>
                  </a:cubicBezTo>
                  <a:cubicBezTo>
                    <a:pt x="8775" y="13558"/>
                    <a:pt x="8819" y="13508"/>
                    <a:pt x="8785" y="13457"/>
                  </a:cubicBezTo>
                  <a:cubicBezTo>
                    <a:pt x="8476" y="13005"/>
                    <a:pt x="8166" y="12553"/>
                    <a:pt x="7821" y="12124"/>
                  </a:cubicBezTo>
                  <a:cubicBezTo>
                    <a:pt x="7487" y="11683"/>
                    <a:pt x="7130" y="11255"/>
                    <a:pt x="6773" y="10838"/>
                  </a:cubicBezTo>
                  <a:cubicBezTo>
                    <a:pt x="6047" y="10005"/>
                    <a:pt x="5285" y="9195"/>
                    <a:pt x="4487" y="8421"/>
                  </a:cubicBezTo>
                  <a:cubicBezTo>
                    <a:pt x="4106" y="8052"/>
                    <a:pt x="3689" y="7707"/>
                    <a:pt x="3344" y="7278"/>
                  </a:cubicBezTo>
                  <a:cubicBezTo>
                    <a:pt x="3011" y="6861"/>
                    <a:pt x="2677" y="6409"/>
                    <a:pt x="2451" y="5921"/>
                  </a:cubicBezTo>
                  <a:cubicBezTo>
                    <a:pt x="2356" y="5683"/>
                    <a:pt x="2272" y="5445"/>
                    <a:pt x="2177" y="5206"/>
                  </a:cubicBezTo>
                  <a:cubicBezTo>
                    <a:pt x="2094" y="4992"/>
                    <a:pt x="2010" y="4778"/>
                    <a:pt x="1927" y="4563"/>
                  </a:cubicBezTo>
                  <a:cubicBezTo>
                    <a:pt x="1748" y="4147"/>
                    <a:pt x="1570" y="3730"/>
                    <a:pt x="1391" y="3313"/>
                  </a:cubicBezTo>
                  <a:cubicBezTo>
                    <a:pt x="939" y="2266"/>
                    <a:pt x="522" y="1182"/>
                    <a:pt x="224" y="75"/>
                  </a:cubicBezTo>
                  <a:cubicBezTo>
                    <a:pt x="210" y="23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099616" y="2224241"/>
              <a:ext cx="100056" cy="252203"/>
            </a:xfrm>
            <a:custGeom>
              <a:avLst/>
              <a:gdLst/>
              <a:ahLst/>
              <a:cxnLst/>
              <a:rect l="l" t="t" r="r" b="b"/>
              <a:pathLst>
                <a:path w="2013" h="5074" extrusionOk="0">
                  <a:moveTo>
                    <a:pt x="1286" y="0"/>
                  </a:moveTo>
                  <a:cubicBezTo>
                    <a:pt x="1271" y="0"/>
                    <a:pt x="1255" y="1"/>
                    <a:pt x="1239" y="3"/>
                  </a:cubicBezTo>
                  <a:cubicBezTo>
                    <a:pt x="1037" y="27"/>
                    <a:pt x="894" y="205"/>
                    <a:pt x="739" y="324"/>
                  </a:cubicBezTo>
                  <a:cubicBezTo>
                    <a:pt x="656" y="396"/>
                    <a:pt x="560" y="455"/>
                    <a:pt x="465" y="503"/>
                  </a:cubicBezTo>
                  <a:cubicBezTo>
                    <a:pt x="418" y="539"/>
                    <a:pt x="358" y="562"/>
                    <a:pt x="310" y="586"/>
                  </a:cubicBezTo>
                  <a:cubicBezTo>
                    <a:pt x="263" y="622"/>
                    <a:pt x="203" y="681"/>
                    <a:pt x="144" y="705"/>
                  </a:cubicBezTo>
                  <a:cubicBezTo>
                    <a:pt x="67" y="738"/>
                    <a:pt x="91" y="851"/>
                    <a:pt x="160" y="851"/>
                  </a:cubicBezTo>
                  <a:cubicBezTo>
                    <a:pt x="166" y="851"/>
                    <a:pt x="173" y="850"/>
                    <a:pt x="179" y="848"/>
                  </a:cubicBezTo>
                  <a:cubicBezTo>
                    <a:pt x="227" y="824"/>
                    <a:pt x="287" y="836"/>
                    <a:pt x="346" y="824"/>
                  </a:cubicBezTo>
                  <a:cubicBezTo>
                    <a:pt x="394" y="812"/>
                    <a:pt x="441" y="789"/>
                    <a:pt x="489" y="765"/>
                  </a:cubicBezTo>
                  <a:cubicBezTo>
                    <a:pt x="584" y="717"/>
                    <a:pt x="679" y="658"/>
                    <a:pt x="775" y="598"/>
                  </a:cubicBezTo>
                  <a:cubicBezTo>
                    <a:pt x="858" y="539"/>
                    <a:pt x="953" y="479"/>
                    <a:pt x="1025" y="408"/>
                  </a:cubicBezTo>
                  <a:cubicBezTo>
                    <a:pt x="1096" y="348"/>
                    <a:pt x="1180" y="253"/>
                    <a:pt x="1275" y="253"/>
                  </a:cubicBezTo>
                  <a:cubicBezTo>
                    <a:pt x="1441" y="253"/>
                    <a:pt x="1513" y="479"/>
                    <a:pt x="1561" y="598"/>
                  </a:cubicBezTo>
                  <a:cubicBezTo>
                    <a:pt x="1620" y="800"/>
                    <a:pt x="1668" y="1027"/>
                    <a:pt x="1691" y="1253"/>
                  </a:cubicBezTo>
                  <a:cubicBezTo>
                    <a:pt x="1715" y="1479"/>
                    <a:pt x="1680" y="1693"/>
                    <a:pt x="1572" y="1896"/>
                  </a:cubicBezTo>
                  <a:cubicBezTo>
                    <a:pt x="1465" y="2074"/>
                    <a:pt x="1322" y="2217"/>
                    <a:pt x="1168" y="2360"/>
                  </a:cubicBezTo>
                  <a:cubicBezTo>
                    <a:pt x="799" y="2670"/>
                    <a:pt x="418" y="2967"/>
                    <a:pt x="37" y="3277"/>
                  </a:cubicBezTo>
                  <a:cubicBezTo>
                    <a:pt x="13" y="3301"/>
                    <a:pt x="1" y="3348"/>
                    <a:pt x="13" y="3384"/>
                  </a:cubicBezTo>
                  <a:cubicBezTo>
                    <a:pt x="120" y="3896"/>
                    <a:pt x="120" y="4420"/>
                    <a:pt x="25" y="4932"/>
                  </a:cubicBezTo>
                  <a:cubicBezTo>
                    <a:pt x="3" y="5018"/>
                    <a:pt x="76" y="5073"/>
                    <a:pt x="143" y="5073"/>
                  </a:cubicBezTo>
                  <a:cubicBezTo>
                    <a:pt x="187" y="5073"/>
                    <a:pt x="229" y="5049"/>
                    <a:pt x="239" y="4991"/>
                  </a:cubicBezTo>
                  <a:cubicBezTo>
                    <a:pt x="352" y="4470"/>
                    <a:pt x="347" y="3937"/>
                    <a:pt x="253" y="3404"/>
                  </a:cubicBezTo>
                  <a:lnTo>
                    <a:pt x="253" y="3404"/>
                  </a:lnTo>
                  <a:cubicBezTo>
                    <a:pt x="582" y="3143"/>
                    <a:pt x="910" y="2883"/>
                    <a:pt x="1227" y="2622"/>
                  </a:cubicBezTo>
                  <a:cubicBezTo>
                    <a:pt x="1513" y="2384"/>
                    <a:pt x="1775" y="2134"/>
                    <a:pt x="1894" y="1777"/>
                  </a:cubicBezTo>
                  <a:cubicBezTo>
                    <a:pt x="2013" y="1396"/>
                    <a:pt x="1918" y="943"/>
                    <a:pt x="1811" y="562"/>
                  </a:cubicBezTo>
                  <a:cubicBezTo>
                    <a:pt x="1743" y="313"/>
                    <a:pt x="1578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193924" y="2387845"/>
              <a:ext cx="67599" cy="173719"/>
            </a:xfrm>
            <a:custGeom>
              <a:avLst/>
              <a:gdLst/>
              <a:ahLst/>
              <a:cxnLst/>
              <a:rect l="l" t="t" r="r" b="b"/>
              <a:pathLst>
                <a:path w="1360" h="3495" extrusionOk="0">
                  <a:moveTo>
                    <a:pt x="552" y="1"/>
                  </a:moveTo>
                  <a:cubicBezTo>
                    <a:pt x="489" y="1"/>
                    <a:pt x="482" y="110"/>
                    <a:pt x="550" y="132"/>
                  </a:cubicBezTo>
                  <a:cubicBezTo>
                    <a:pt x="693" y="156"/>
                    <a:pt x="835" y="204"/>
                    <a:pt x="943" y="311"/>
                  </a:cubicBezTo>
                  <a:cubicBezTo>
                    <a:pt x="1026" y="406"/>
                    <a:pt x="1074" y="525"/>
                    <a:pt x="1085" y="644"/>
                  </a:cubicBezTo>
                  <a:cubicBezTo>
                    <a:pt x="1121" y="954"/>
                    <a:pt x="966" y="1275"/>
                    <a:pt x="859" y="1561"/>
                  </a:cubicBezTo>
                  <a:cubicBezTo>
                    <a:pt x="621" y="2168"/>
                    <a:pt x="347" y="2764"/>
                    <a:pt x="50" y="3335"/>
                  </a:cubicBezTo>
                  <a:cubicBezTo>
                    <a:pt x="0" y="3418"/>
                    <a:pt x="76" y="3494"/>
                    <a:pt x="147" y="3494"/>
                  </a:cubicBezTo>
                  <a:cubicBezTo>
                    <a:pt x="179" y="3494"/>
                    <a:pt x="210" y="3479"/>
                    <a:pt x="228" y="3442"/>
                  </a:cubicBezTo>
                  <a:cubicBezTo>
                    <a:pt x="573" y="2776"/>
                    <a:pt x="883" y="2085"/>
                    <a:pt x="1145" y="1383"/>
                  </a:cubicBezTo>
                  <a:cubicBezTo>
                    <a:pt x="1264" y="1073"/>
                    <a:pt x="1359" y="740"/>
                    <a:pt x="1240" y="418"/>
                  </a:cubicBezTo>
                  <a:cubicBezTo>
                    <a:pt x="1193" y="299"/>
                    <a:pt x="1121" y="180"/>
                    <a:pt x="1014" y="109"/>
                  </a:cubicBezTo>
                  <a:cubicBezTo>
                    <a:pt x="871" y="2"/>
                    <a:pt x="728" y="13"/>
                    <a:pt x="562" y="2"/>
                  </a:cubicBezTo>
                  <a:cubicBezTo>
                    <a:pt x="558" y="1"/>
                    <a:pt x="555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3284437" y="3208025"/>
              <a:ext cx="104927" cy="715802"/>
            </a:xfrm>
            <a:custGeom>
              <a:avLst/>
              <a:gdLst/>
              <a:ahLst/>
              <a:cxnLst/>
              <a:rect l="l" t="t" r="r" b="b"/>
              <a:pathLst>
                <a:path w="2111" h="14401" extrusionOk="0">
                  <a:moveTo>
                    <a:pt x="92" y="1"/>
                  </a:moveTo>
                  <a:cubicBezTo>
                    <a:pt x="46" y="1"/>
                    <a:pt x="0" y="41"/>
                    <a:pt x="15" y="98"/>
                  </a:cubicBezTo>
                  <a:cubicBezTo>
                    <a:pt x="74" y="324"/>
                    <a:pt x="122" y="562"/>
                    <a:pt x="181" y="800"/>
                  </a:cubicBezTo>
                  <a:cubicBezTo>
                    <a:pt x="241" y="1026"/>
                    <a:pt x="312" y="1265"/>
                    <a:pt x="372" y="1491"/>
                  </a:cubicBezTo>
                  <a:cubicBezTo>
                    <a:pt x="479" y="1955"/>
                    <a:pt x="586" y="2420"/>
                    <a:pt x="669" y="2884"/>
                  </a:cubicBezTo>
                  <a:cubicBezTo>
                    <a:pt x="824" y="3777"/>
                    <a:pt x="931" y="4682"/>
                    <a:pt x="1062" y="5587"/>
                  </a:cubicBezTo>
                  <a:cubicBezTo>
                    <a:pt x="1336" y="7432"/>
                    <a:pt x="1610" y="9289"/>
                    <a:pt x="1717" y="11159"/>
                  </a:cubicBezTo>
                  <a:cubicBezTo>
                    <a:pt x="1789" y="12206"/>
                    <a:pt x="1812" y="13254"/>
                    <a:pt x="1741" y="14302"/>
                  </a:cubicBezTo>
                  <a:cubicBezTo>
                    <a:pt x="1735" y="14367"/>
                    <a:pt x="1783" y="14400"/>
                    <a:pt x="1833" y="14400"/>
                  </a:cubicBezTo>
                  <a:cubicBezTo>
                    <a:pt x="1884" y="14400"/>
                    <a:pt x="1937" y="14367"/>
                    <a:pt x="1943" y="14302"/>
                  </a:cubicBezTo>
                  <a:cubicBezTo>
                    <a:pt x="2110" y="12409"/>
                    <a:pt x="1979" y="10528"/>
                    <a:pt x="1753" y="8646"/>
                  </a:cubicBezTo>
                  <a:cubicBezTo>
                    <a:pt x="1646" y="7730"/>
                    <a:pt x="1515" y="6813"/>
                    <a:pt x="1372" y="5896"/>
                  </a:cubicBezTo>
                  <a:cubicBezTo>
                    <a:pt x="1241" y="4991"/>
                    <a:pt x="1110" y="4098"/>
                    <a:pt x="979" y="3205"/>
                  </a:cubicBezTo>
                  <a:cubicBezTo>
                    <a:pt x="896" y="2670"/>
                    <a:pt x="788" y="2134"/>
                    <a:pt x="657" y="1610"/>
                  </a:cubicBezTo>
                  <a:cubicBezTo>
                    <a:pt x="586" y="1360"/>
                    <a:pt x="527" y="1098"/>
                    <a:pt x="443" y="848"/>
                  </a:cubicBezTo>
                  <a:cubicBezTo>
                    <a:pt x="360" y="586"/>
                    <a:pt x="265" y="324"/>
                    <a:pt x="169" y="62"/>
                  </a:cubicBezTo>
                  <a:cubicBezTo>
                    <a:pt x="155" y="19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3625314" y="3144999"/>
              <a:ext cx="266568" cy="640648"/>
            </a:xfrm>
            <a:custGeom>
              <a:avLst/>
              <a:gdLst/>
              <a:ahLst/>
              <a:cxnLst/>
              <a:rect l="l" t="t" r="r" b="b"/>
              <a:pathLst>
                <a:path w="5363" h="12889" extrusionOk="0">
                  <a:moveTo>
                    <a:pt x="83" y="0"/>
                  </a:moveTo>
                  <a:cubicBezTo>
                    <a:pt x="40" y="0"/>
                    <a:pt x="0" y="36"/>
                    <a:pt x="15" y="92"/>
                  </a:cubicBezTo>
                  <a:cubicBezTo>
                    <a:pt x="74" y="306"/>
                    <a:pt x="122" y="532"/>
                    <a:pt x="193" y="747"/>
                  </a:cubicBezTo>
                  <a:cubicBezTo>
                    <a:pt x="253" y="961"/>
                    <a:pt x="324" y="1175"/>
                    <a:pt x="396" y="1390"/>
                  </a:cubicBezTo>
                  <a:cubicBezTo>
                    <a:pt x="527" y="1818"/>
                    <a:pt x="669" y="2235"/>
                    <a:pt x="824" y="2664"/>
                  </a:cubicBezTo>
                  <a:cubicBezTo>
                    <a:pt x="1110" y="3509"/>
                    <a:pt x="1419" y="4342"/>
                    <a:pt x="1741" y="5176"/>
                  </a:cubicBezTo>
                  <a:cubicBezTo>
                    <a:pt x="2372" y="6843"/>
                    <a:pt x="3063" y="8486"/>
                    <a:pt x="3813" y="10105"/>
                  </a:cubicBezTo>
                  <a:cubicBezTo>
                    <a:pt x="4229" y="11022"/>
                    <a:pt x="4670" y="11927"/>
                    <a:pt x="5110" y="12831"/>
                  </a:cubicBezTo>
                  <a:cubicBezTo>
                    <a:pt x="5132" y="12872"/>
                    <a:pt x="5167" y="12888"/>
                    <a:pt x="5201" y="12888"/>
                  </a:cubicBezTo>
                  <a:cubicBezTo>
                    <a:pt x="5280" y="12888"/>
                    <a:pt x="5362" y="12803"/>
                    <a:pt x="5313" y="12712"/>
                  </a:cubicBezTo>
                  <a:cubicBezTo>
                    <a:pt x="4527" y="11117"/>
                    <a:pt x="3777" y="9510"/>
                    <a:pt x="3086" y="7879"/>
                  </a:cubicBezTo>
                  <a:cubicBezTo>
                    <a:pt x="2384" y="6235"/>
                    <a:pt x="1741" y="4580"/>
                    <a:pt x="1146" y="2902"/>
                  </a:cubicBezTo>
                  <a:cubicBezTo>
                    <a:pt x="979" y="2425"/>
                    <a:pt x="824" y="1949"/>
                    <a:pt x="657" y="1473"/>
                  </a:cubicBezTo>
                  <a:cubicBezTo>
                    <a:pt x="574" y="1247"/>
                    <a:pt x="503" y="1009"/>
                    <a:pt x="419" y="782"/>
                  </a:cubicBezTo>
                  <a:cubicBezTo>
                    <a:pt x="336" y="532"/>
                    <a:pt x="241" y="294"/>
                    <a:pt x="157" y="56"/>
                  </a:cubicBezTo>
                  <a:cubicBezTo>
                    <a:pt x="143" y="17"/>
                    <a:pt x="112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3466208" y="3148926"/>
              <a:ext cx="140814" cy="44039"/>
            </a:xfrm>
            <a:custGeom>
              <a:avLst/>
              <a:gdLst/>
              <a:ahLst/>
              <a:cxnLst/>
              <a:rect l="l" t="t" r="r" b="b"/>
              <a:pathLst>
                <a:path w="2833" h="886" extrusionOk="0">
                  <a:moveTo>
                    <a:pt x="2762" y="0"/>
                  </a:moveTo>
                  <a:cubicBezTo>
                    <a:pt x="2758" y="0"/>
                    <a:pt x="2755" y="0"/>
                    <a:pt x="2751" y="1"/>
                  </a:cubicBezTo>
                  <a:cubicBezTo>
                    <a:pt x="2525" y="13"/>
                    <a:pt x="2311" y="108"/>
                    <a:pt x="2108" y="168"/>
                  </a:cubicBezTo>
                  <a:cubicBezTo>
                    <a:pt x="1894" y="227"/>
                    <a:pt x="1692" y="275"/>
                    <a:pt x="1477" y="334"/>
                  </a:cubicBezTo>
                  <a:cubicBezTo>
                    <a:pt x="1049" y="441"/>
                    <a:pt x="608" y="525"/>
                    <a:pt x="179" y="608"/>
                  </a:cubicBezTo>
                  <a:cubicBezTo>
                    <a:pt x="1" y="642"/>
                    <a:pt x="63" y="885"/>
                    <a:pt x="219" y="885"/>
                  </a:cubicBezTo>
                  <a:cubicBezTo>
                    <a:pt x="229" y="885"/>
                    <a:pt x="240" y="884"/>
                    <a:pt x="251" y="882"/>
                  </a:cubicBezTo>
                  <a:cubicBezTo>
                    <a:pt x="691" y="811"/>
                    <a:pt x="1120" y="703"/>
                    <a:pt x="1549" y="584"/>
                  </a:cubicBezTo>
                  <a:cubicBezTo>
                    <a:pt x="1763" y="525"/>
                    <a:pt x="1965" y="465"/>
                    <a:pt x="2168" y="394"/>
                  </a:cubicBezTo>
                  <a:cubicBezTo>
                    <a:pt x="2370" y="322"/>
                    <a:pt x="2608" y="251"/>
                    <a:pt x="2787" y="132"/>
                  </a:cubicBezTo>
                  <a:cubicBezTo>
                    <a:pt x="2832" y="98"/>
                    <a:pt x="2824" y="0"/>
                    <a:pt x="2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3138694" y="2295909"/>
              <a:ext cx="113775" cy="196732"/>
            </a:xfrm>
            <a:custGeom>
              <a:avLst/>
              <a:gdLst/>
              <a:ahLst/>
              <a:cxnLst/>
              <a:rect l="l" t="t" r="r" b="b"/>
              <a:pathLst>
                <a:path w="2289" h="3958" extrusionOk="0">
                  <a:moveTo>
                    <a:pt x="1751" y="1"/>
                  </a:moveTo>
                  <a:cubicBezTo>
                    <a:pt x="1677" y="1"/>
                    <a:pt x="1601" y="16"/>
                    <a:pt x="1527" y="35"/>
                  </a:cubicBezTo>
                  <a:cubicBezTo>
                    <a:pt x="1301" y="82"/>
                    <a:pt x="1051" y="106"/>
                    <a:pt x="848" y="213"/>
                  </a:cubicBezTo>
                  <a:cubicBezTo>
                    <a:pt x="753" y="261"/>
                    <a:pt x="801" y="380"/>
                    <a:pt x="896" y="380"/>
                  </a:cubicBezTo>
                  <a:lnTo>
                    <a:pt x="884" y="380"/>
                  </a:lnTo>
                  <a:cubicBezTo>
                    <a:pt x="919" y="383"/>
                    <a:pt x="953" y="385"/>
                    <a:pt x="988" y="385"/>
                  </a:cubicBezTo>
                  <a:cubicBezTo>
                    <a:pt x="1203" y="385"/>
                    <a:pt x="1417" y="327"/>
                    <a:pt x="1622" y="296"/>
                  </a:cubicBezTo>
                  <a:cubicBezTo>
                    <a:pt x="1653" y="296"/>
                    <a:pt x="1718" y="270"/>
                    <a:pt x="1759" y="270"/>
                  </a:cubicBezTo>
                  <a:cubicBezTo>
                    <a:pt x="1766" y="270"/>
                    <a:pt x="1772" y="271"/>
                    <a:pt x="1777" y="273"/>
                  </a:cubicBezTo>
                  <a:cubicBezTo>
                    <a:pt x="1801" y="296"/>
                    <a:pt x="1825" y="332"/>
                    <a:pt x="1837" y="356"/>
                  </a:cubicBezTo>
                  <a:cubicBezTo>
                    <a:pt x="1884" y="451"/>
                    <a:pt x="1920" y="558"/>
                    <a:pt x="1944" y="666"/>
                  </a:cubicBezTo>
                  <a:cubicBezTo>
                    <a:pt x="2027" y="1094"/>
                    <a:pt x="1801" y="1499"/>
                    <a:pt x="1575" y="1856"/>
                  </a:cubicBezTo>
                  <a:cubicBezTo>
                    <a:pt x="1325" y="2225"/>
                    <a:pt x="1003" y="2511"/>
                    <a:pt x="694" y="2809"/>
                  </a:cubicBezTo>
                  <a:cubicBezTo>
                    <a:pt x="396" y="3094"/>
                    <a:pt x="110" y="3416"/>
                    <a:pt x="15" y="3821"/>
                  </a:cubicBezTo>
                  <a:cubicBezTo>
                    <a:pt x="1" y="3906"/>
                    <a:pt x="67" y="3957"/>
                    <a:pt x="127" y="3957"/>
                  </a:cubicBezTo>
                  <a:cubicBezTo>
                    <a:pt x="169" y="3957"/>
                    <a:pt x="208" y="3933"/>
                    <a:pt x="217" y="3880"/>
                  </a:cubicBezTo>
                  <a:cubicBezTo>
                    <a:pt x="313" y="3511"/>
                    <a:pt x="574" y="3225"/>
                    <a:pt x="860" y="2987"/>
                  </a:cubicBezTo>
                  <a:cubicBezTo>
                    <a:pt x="1146" y="2725"/>
                    <a:pt x="1432" y="2487"/>
                    <a:pt x="1670" y="2178"/>
                  </a:cubicBezTo>
                  <a:cubicBezTo>
                    <a:pt x="1896" y="1880"/>
                    <a:pt x="2122" y="1547"/>
                    <a:pt x="2206" y="1178"/>
                  </a:cubicBezTo>
                  <a:cubicBezTo>
                    <a:pt x="2289" y="844"/>
                    <a:pt x="2241" y="439"/>
                    <a:pt x="2051" y="154"/>
                  </a:cubicBezTo>
                  <a:cubicBezTo>
                    <a:pt x="1971" y="37"/>
                    <a:pt x="1865" y="1"/>
                    <a:pt x="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2857520" y="2172732"/>
              <a:ext cx="261349" cy="349178"/>
            </a:xfrm>
            <a:custGeom>
              <a:avLst/>
              <a:gdLst/>
              <a:ahLst/>
              <a:cxnLst/>
              <a:rect l="l" t="t" r="r" b="b"/>
              <a:pathLst>
                <a:path w="5258" h="7025" extrusionOk="0">
                  <a:moveTo>
                    <a:pt x="4300" y="0"/>
                  </a:moveTo>
                  <a:cubicBezTo>
                    <a:pt x="4217" y="0"/>
                    <a:pt x="4131" y="19"/>
                    <a:pt x="4043" y="62"/>
                  </a:cubicBezTo>
                  <a:cubicBezTo>
                    <a:pt x="3876" y="157"/>
                    <a:pt x="3757" y="312"/>
                    <a:pt x="3638" y="455"/>
                  </a:cubicBezTo>
                  <a:cubicBezTo>
                    <a:pt x="3507" y="621"/>
                    <a:pt x="3376" y="788"/>
                    <a:pt x="3245" y="955"/>
                  </a:cubicBezTo>
                  <a:cubicBezTo>
                    <a:pt x="2960" y="1276"/>
                    <a:pt x="2650" y="1574"/>
                    <a:pt x="2364" y="1907"/>
                  </a:cubicBezTo>
                  <a:cubicBezTo>
                    <a:pt x="2090" y="2240"/>
                    <a:pt x="1840" y="2586"/>
                    <a:pt x="1650" y="2991"/>
                  </a:cubicBezTo>
                  <a:cubicBezTo>
                    <a:pt x="1459" y="3395"/>
                    <a:pt x="1328" y="3824"/>
                    <a:pt x="1162" y="4253"/>
                  </a:cubicBezTo>
                  <a:cubicBezTo>
                    <a:pt x="983" y="4717"/>
                    <a:pt x="733" y="5146"/>
                    <a:pt x="495" y="5598"/>
                  </a:cubicBezTo>
                  <a:cubicBezTo>
                    <a:pt x="269" y="6027"/>
                    <a:pt x="66" y="6467"/>
                    <a:pt x="7" y="6955"/>
                  </a:cubicBezTo>
                  <a:cubicBezTo>
                    <a:pt x="1" y="7000"/>
                    <a:pt x="35" y="7024"/>
                    <a:pt x="72" y="7024"/>
                  </a:cubicBezTo>
                  <a:cubicBezTo>
                    <a:pt x="105" y="7024"/>
                    <a:pt x="139" y="7006"/>
                    <a:pt x="150" y="6967"/>
                  </a:cubicBezTo>
                  <a:lnTo>
                    <a:pt x="162" y="6979"/>
                  </a:lnTo>
                  <a:cubicBezTo>
                    <a:pt x="364" y="6181"/>
                    <a:pt x="828" y="5515"/>
                    <a:pt x="1198" y="4788"/>
                  </a:cubicBezTo>
                  <a:cubicBezTo>
                    <a:pt x="1567" y="4050"/>
                    <a:pt x="1745" y="3217"/>
                    <a:pt x="2221" y="2526"/>
                  </a:cubicBezTo>
                  <a:cubicBezTo>
                    <a:pt x="2674" y="1883"/>
                    <a:pt x="3281" y="1359"/>
                    <a:pt x="3757" y="740"/>
                  </a:cubicBezTo>
                  <a:cubicBezTo>
                    <a:pt x="3865" y="597"/>
                    <a:pt x="3972" y="419"/>
                    <a:pt x="4115" y="312"/>
                  </a:cubicBezTo>
                  <a:cubicBezTo>
                    <a:pt x="4179" y="270"/>
                    <a:pt x="4245" y="252"/>
                    <a:pt x="4311" y="252"/>
                  </a:cubicBezTo>
                  <a:cubicBezTo>
                    <a:pt x="4416" y="252"/>
                    <a:pt x="4520" y="298"/>
                    <a:pt x="4615" y="371"/>
                  </a:cubicBezTo>
                  <a:cubicBezTo>
                    <a:pt x="4924" y="633"/>
                    <a:pt x="5079" y="1050"/>
                    <a:pt x="4948" y="1455"/>
                  </a:cubicBezTo>
                  <a:cubicBezTo>
                    <a:pt x="4877" y="1681"/>
                    <a:pt x="4757" y="1907"/>
                    <a:pt x="4650" y="2133"/>
                  </a:cubicBezTo>
                  <a:cubicBezTo>
                    <a:pt x="4543" y="2348"/>
                    <a:pt x="4436" y="2574"/>
                    <a:pt x="4317" y="2788"/>
                  </a:cubicBezTo>
                  <a:cubicBezTo>
                    <a:pt x="4079" y="3229"/>
                    <a:pt x="3817" y="3657"/>
                    <a:pt x="3543" y="4074"/>
                  </a:cubicBezTo>
                  <a:cubicBezTo>
                    <a:pt x="3485" y="4165"/>
                    <a:pt x="3565" y="4250"/>
                    <a:pt x="3651" y="4250"/>
                  </a:cubicBezTo>
                  <a:cubicBezTo>
                    <a:pt x="3689" y="4250"/>
                    <a:pt x="3728" y="4233"/>
                    <a:pt x="3757" y="4193"/>
                  </a:cubicBezTo>
                  <a:cubicBezTo>
                    <a:pt x="4281" y="3407"/>
                    <a:pt x="4746" y="2574"/>
                    <a:pt x="5115" y="1693"/>
                  </a:cubicBezTo>
                  <a:cubicBezTo>
                    <a:pt x="5198" y="1490"/>
                    <a:pt x="5258" y="1276"/>
                    <a:pt x="5234" y="1050"/>
                  </a:cubicBezTo>
                  <a:cubicBezTo>
                    <a:pt x="5210" y="836"/>
                    <a:pt x="5127" y="645"/>
                    <a:pt x="5008" y="466"/>
                  </a:cubicBezTo>
                  <a:cubicBezTo>
                    <a:pt x="4841" y="226"/>
                    <a:pt x="4589" y="0"/>
                    <a:pt x="4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063961" y="2191760"/>
              <a:ext cx="1049273" cy="1743751"/>
            </a:xfrm>
            <a:custGeom>
              <a:avLst/>
              <a:gdLst/>
              <a:ahLst/>
              <a:cxnLst/>
              <a:rect l="l" t="t" r="r" b="b"/>
              <a:pathLst>
                <a:path w="21110" h="35082" extrusionOk="0">
                  <a:moveTo>
                    <a:pt x="16716" y="0"/>
                  </a:moveTo>
                  <a:cubicBezTo>
                    <a:pt x="16332" y="0"/>
                    <a:pt x="15884" y="484"/>
                    <a:pt x="15669" y="1065"/>
                  </a:cubicBezTo>
                  <a:cubicBezTo>
                    <a:pt x="15669" y="1065"/>
                    <a:pt x="14852" y="398"/>
                    <a:pt x="14598" y="398"/>
                  </a:cubicBezTo>
                  <a:cubicBezTo>
                    <a:pt x="14594" y="398"/>
                    <a:pt x="14589" y="398"/>
                    <a:pt x="14585" y="398"/>
                  </a:cubicBezTo>
                  <a:cubicBezTo>
                    <a:pt x="14347" y="422"/>
                    <a:pt x="13883" y="1196"/>
                    <a:pt x="14002" y="2018"/>
                  </a:cubicBezTo>
                  <a:cubicBezTo>
                    <a:pt x="14002" y="2018"/>
                    <a:pt x="13168" y="2053"/>
                    <a:pt x="13038" y="2530"/>
                  </a:cubicBezTo>
                  <a:cubicBezTo>
                    <a:pt x="12907" y="3018"/>
                    <a:pt x="12847" y="3268"/>
                    <a:pt x="13454" y="4113"/>
                  </a:cubicBezTo>
                  <a:cubicBezTo>
                    <a:pt x="13454" y="4113"/>
                    <a:pt x="13389" y="4091"/>
                    <a:pt x="13303" y="4091"/>
                  </a:cubicBezTo>
                  <a:cubicBezTo>
                    <a:pt x="13130" y="4091"/>
                    <a:pt x="12871" y="4181"/>
                    <a:pt x="12871" y="4720"/>
                  </a:cubicBezTo>
                  <a:cubicBezTo>
                    <a:pt x="12871" y="5542"/>
                    <a:pt x="13919" y="7268"/>
                    <a:pt x="13919" y="7268"/>
                  </a:cubicBezTo>
                  <a:cubicBezTo>
                    <a:pt x="13919" y="7268"/>
                    <a:pt x="12990" y="8721"/>
                    <a:pt x="11621" y="10150"/>
                  </a:cubicBezTo>
                  <a:cubicBezTo>
                    <a:pt x="10251" y="11567"/>
                    <a:pt x="4286" y="14936"/>
                    <a:pt x="5334" y="19222"/>
                  </a:cubicBezTo>
                  <a:cubicBezTo>
                    <a:pt x="5334" y="19222"/>
                    <a:pt x="2512" y="27235"/>
                    <a:pt x="0" y="32307"/>
                  </a:cubicBezTo>
                  <a:lnTo>
                    <a:pt x="10323" y="35081"/>
                  </a:lnTo>
                  <a:cubicBezTo>
                    <a:pt x="10323" y="35081"/>
                    <a:pt x="10382" y="27223"/>
                    <a:pt x="12430" y="19972"/>
                  </a:cubicBezTo>
                  <a:cubicBezTo>
                    <a:pt x="13073" y="17710"/>
                    <a:pt x="16728" y="15365"/>
                    <a:pt x="17717" y="14126"/>
                  </a:cubicBezTo>
                  <a:cubicBezTo>
                    <a:pt x="18717" y="12888"/>
                    <a:pt x="19991" y="9233"/>
                    <a:pt x="20550" y="7804"/>
                  </a:cubicBezTo>
                  <a:cubicBezTo>
                    <a:pt x="21110" y="6375"/>
                    <a:pt x="20372" y="5697"/>
                    <a:pt x="20003" y="4982"/>
                  </a:cubicBezTo>
                  <a:cubicBezTo>
                    <a:pt x="19634" y="4256"/>
                    <a:pt x="19324" y="2863"/>
                    <a:pt x="18895" y="2339"/>
                  </a:cubicBezTo>
                  <a:cubicBezTo>
                    <a:pt x="18467" y="1815"/>
                    <a:pt x="17252" y="125"/>
                    <a:pt x="16836" y="17"/>
                  </a:cubicBezTo>
                  <a:cubicBezTo>
                    <a:pt x="16797" y="6"/>
                    <a:pt x="16756" y="0"/>
                    <a:pt x="16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4807847" y="2454996"/>
              <a:ext cx="119590" cy="111389"/>
            </a:xfrm>
            <a:custGeom>
              <a:avLst/>
              <a:gdLst/>
              <a:ahLst/>
              <a:cxnLst/>
              <a:rect l="l" t="t" r="r" b="b"/>
              <a:pathLst>
                <a:path w="2406" h="2241" extrusionOk="0">
                  <a:moveTo>
                    <a:pt x="1730" y="0"/>
                  </a:moveTo>
                  <a:cubicBezTo>
                    <a:pt x="1653" y="0"/>
                    <a:pt x="1577" y="13"/>
                    <a:pt x="1501" y="32"/>
                  </a:cubicBezTo>
                  <a:cubicBezTo>
                    <a:pt x="1477" y="26"/>
                    <a:pt x="1450" y="23"/>
                    <a:pt x="1423" y="23"/>
                  </a:cubicBezTo>
                  <a:cubicBezTo>
                    <a:pt x="1396" y="23"/>
                    <a:pt x="1370" y="26"/>
                    <a:pt x="1346" y="32"/>
                  </a:cubicBezTo>
                  <a:cubicBezTo>
                    <a:pt x="905" y="198"/>
                    <a:pt x="524" y="484"/>
                    <a:pt x="250" y="877"/>
                  </a:cubicBezTo>
                  <a:cubicBezTo>
                    <a:pt x="107" y="1067"/>
                    <a:pt x="0" y="1306"/>
                    <a:pt x="24" y="1556"/>
                  </a:cubicBezTo>
                  <a:cubicBezTo>
                    <a:pt x="48" y="1806"/>
                    <a:pt x="191" y="2032"/>
                    <a:pt x="417" y="2139"/>
                  </a:cubicBezTo>
                  <a:cubicBezTo>
                    <a:pt x="555" y="2210"/>
                    <a:pt x="694" y="2241"/>
                    <a:pt x="830" y="2241"/>
                  </a:cubicBezTo>
                  <a:cubicBezTo>
                    <a:pt x="1153" y="2241"/>
                    <a:pt x="1460" y="2067"/>
                    <a:pt x="1703" y="1841"/>
                  </a:cubicBezTo>
                  <a:cubicBezTo>
                    <a:pt x="1893" y="1675"/>
                    <a:pt x="2060" y="1472"/>
                    <a:pt x="2191" y="1258"/>
                  </a:cubicBezTo>
                  <a:cubicBezTo>
                    <a:pt x="2298" y="1067"/>
                    <a:pt x="2405" y="841"/>
                    <a:pt x="2393" y="615"/>
                  </a:cubicBezTo>
                  <a:lnTo>
                    <a:pt x="2393" y="615"/>
                  </a:lnTo>
                  <a:lnTo>
                    <a:pt x="2393" y="627"/>
                  </a:lnTo>
                  <a:cubicBezTo>
                    <a:pt x="2382" y="341"/>
                    <a:pt x="2203" y="103"/>
                    <a:pt x="1929" y="32"/>
                  </a:cubicBezTo>
                  <a:cubicBezTo>
                    <a:pt x="1863" y="10"/>
                    <a:pt x="1796" y="0"/>
                    <a:pt x="1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866996" y="2191412"/>
              <a:ext cx="73464" cy="72221"/>
            </a:xfrm>
            <a:custGeom>
              <a:avLst/>
              <a:gdLst/>
              <a:ahLst/>
              <a:cxnLst/>
              <a:rect l="l" t="t" r="r" b="b"/>
              <a:pathLst>
                <a:path w="1478" h="1453" extrusionOk="0">
                  <a:moveTo>
                    <a:pt x="512" y="0"/>
                  </a:moveTo>
                  <a:cubicBezTo>
                    <a:pt x="435" y="0"/>
                    <a:pt x="359" y="15"/>
                    <a:pt x="287" y="48"/>
                  </a:cubicBezTo>
                  <a:cubicBezTo>
                    <a:pt x="239" y="48"/>
                    <a:pt x="203" y="60"/>
                    <a:pt x="168" y="84"/>
                  </a:cubicBezTo>
                  <a:cubicBezTo>
                    <a:pt x="96" y="132"/>
                    <a:pt x="37" y="191"/>
                    <a:pt x="25" y="275"/>
                  </a:cubicBezTo>
                  <a:cubicBezTo>
                    <a:pt x="13" y="310"/>
                    <a:pt x="13" y="346"/>
                    <a:pt x="25" y="382"/>
                  </a:cubicBezTo>
                  <a:cubicBezTo>
                    <a:pt x="1" y="501"/>
                    <a:pt x="13" y="620"/>
                    <a:pt x="72" y="727"/>
                  </a:cubicBezTo>
                  <a:cubicBezTo>
                    <a:pt x="120" y="810"/>
                    <a:pt x="203" y="870"/>
                    <a:pt x="299" y="917"/>
                  </a:cubicBezTo>
                  <a:cubicBezTo>
                    <a:pt x="358" y="989"/>
                    <a:pt x="418" y="1072"/>
                    <a:pt x="489" y="1144"/>
                  </a:cubicBezTo>
                  <a:cubicBezTo>
                    <a:pt x="572" y="1239"/>
                    <a:pt x="680" y="1334"/>
                    <a:pt x="799" y="1394"/>
                  </a:cubicBezTo>
                  <a:cubicBezTo>
                    <a:pt x="875" y="1429"/>
                    <a:pt x="961" y="1452"/>
                    <a:pt x="1045" y="1452"/>
                  </a:cubicBezTo>
                  <a:cubicBezTo>
                    <a:pt x="1156" y="1452"/>
                    <a:pt x="1265" y="1412"/>
                    <a:pt x="1346" y="1310"/>
                  </a:cubicBezTo>
                  <a:cubicBezTo>
                    <a:pt x="1442" y="1203"/>
                    <a:pt x="1477" y="1060"/>
                    <a:pt x="1442" y="917"/>
                  </a:cubicBezTo>
                  <a:lnTo>
                    <a:pt x="1454" y="917"/>
                  </a:lnTo>
                  <a:cubicBezTo>
                    <a:pt x="1442" y="846"/>
                    <a:pt x="1406" y="775"/>
                    <a:pt x="1370" y="703"/>
                  </a:cubicBezTo>
                  <a:cubicBezTo>
                    <a:pt x="1299" y="560"/>
                    <a:pt x="1227" y="429"/>
                    <a:pt x="1132" y="310"/>
                  </a:cubicBezTo>
                  <a:cubicBezTo>
                    <a:pt x="981" y="132"/>
                    <a:pt x="742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775290" y="2214624"/>
              <a:ext cx="68692" cy="60590"/>
            </a:xfrm>
            <a:custGeom>
              <a:avLst/>
              <a:gdLst/>
              <a:ahLst/>
              <a:cxnLst/>
              <a:rect l="l" t="t" r="r" b="b"/>
              <a:pathLst>
                <a:path w="1382" h="1219" extrusionOk="0">
                  <a:moveTo>
                    <a:pt x="332" y="1"/>
                  </a:moveTo>
                  <a:cubicBezTo>
                    <a:pt x="310" y="1"/>
                    <a:pt x="286" y="4"/>
                    <a:pt x="262" y="10"/>
                  </a:cubicBezTo>
                  <a:cubicBezTo>
                    <a:pt x="96" y="58"/>
                    <a:pt x="0" y="224"/>
                    <a:pt x="48" y="391"/>
                  </a:cubicBezTo>
                  <a:cubicBezTo>
                    <a:pt x="131" y="724"/>
                    <a:pt x="381" y="1058"/>
                    <a:pt x="715" y="1189"/>
                  </a:cubicBezTo>
                  <a:cubicBezTo>
                    <a:pt x="767" y="1209"/>
                    <a:pt x="822" y="1218"/>
                    <a:pt x="877" y="1218"/>
                  </a:cubicBezTo>
                  <a:cubicBezTo>
                    <a:pt x="1084" y="1218"/>
                    <a:pt x="1289" y="1084"/>
                    <a:pt x="1346" y="867"/>
                  </a:cubicBezTo>
                  <a:cubicBezTo>
                    <a:pt x="1382" y="724"/>
                    <a:pt x="1322" y="581"/>
                    <a:pt x="1227" y="462"/>
                  </a:cubicBezTo>
                  <a:cubicBezTo>
                    <a:pt x="1179" y="403"/>
                    <a:pt x="1108" y="367"/>
                    <a:pt x="1036" y="319"/>
                  </a:cubicBezTo>
                  <a:cubicBezTo>
                    <a:pt x="882" y="236"/>
                    <a:pt x="715" y="141"/>
                    <a:pt x="548" y="46"/>
                  </a:cubicBezTo>
                  <a:cubicBezTo>
                    <a:pt x="512" y="22"/>
                    <a:pt x="453" y="10"/>
                    <a:pt x="393" y="10"/>
                  </a:cubicBezTo>
                  <a:cubicBezTo>
                    <a:pt x="376" y="4"/>
                    <a:pt x="355" y="1"/>
                    <a:pt x="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713755" y="2298327"/>
              <a:ext cx="69289" cy="47617"/>
            </a:xfrm>
            <a:custGeom>
              <a:avLst/>
              <a:gdLst/>
              <a:ahLst/>
              <a:cxnLst/>
              <a:rect l="l" t="t" r="r" b="b"/>
              <a:pathLst>
                <a:path w="1394" h="958" extrusionOk="0">
                  <a:moveTo>
                    <a:pt x="336" y="0"/>
                  </a:moveTo>
                  <a:cubicBezTo>
                    <a:pt x="276" y="0"/>
                    <a:pt x="209" y="14"/>
                    <a:pt x="155" y="40"/>
                  </a:cubicBezTo>
                  <a:cubicBezTo>
                    <a:pt x="95" y="88"/>
                    <a:pt x="36" y="148"/>
                    <a:pt x="12" y="231"/>
                  </a:cubicBezTo>
                  <a:cubicBezTo>
                    <a:pt x="0" y="302"/>
                    <a:pt x="0" y="398"/>
                    <a:pt x="48" y="457"/>
                  </a:cubicBezTo>
                  <a:cubicBezTo>
                    <a:pt x="143" y="600"/>
                    <a:pt x="262" y="719"/>
                    <a:pt x="417" y="802"/>
                  </a:cubicBezTo>
                  <a:cubicBezTo>
                    <a:pt x="560" y="898"/>
                    <a:pt x="727" y="957"/>
                    <a:pt x="893" y="957"/>
                  </a:cubicBezTo>
                  <a:cubicBezTo>
                    <a:pt x="1155" y="957"/>
                    <a:pt x="1381" y="767"/>
                    <a:pt x="1393" y="505"/>
                  </a:cubicBezTo>
                  <a:lnTo>
                    <a:pt x="1381" y="505"/>
                  </a:lnTo>
                  <a:cubicBezTo>
                    <a:pt x="1381" y="279"/>
                    <a:pt x="1203" y="112"/>
                    <a:pt x="1000" y="64"/>
                  </a:cubicBezTo>
                  <a:cubicBezTo>
                    <a:pt x="917" y="52"/>
                    <a:pt x="822" y="40"/>
                    <a:pt x="727" y="28"/>
                  </a:cubicBezTo>
                  <a:cubicBezTo>
                    <a:pt x="643" y="28"/>
                    <a:pt x="560" y="17"/>
                    <a:pt x="476" y="5"/>
                  </a:cubicBezTo>
                  <a:cubicBezTo>
                    <a:pt x="453" y="5"/>
                    <a:pt x="429" y="5"/>
                    <a:pt x="405" y="17"/>
                  </a:cubicBezTo>
                  <a:cubicBezTo>
                    <a:pt x="393" y="17"/>
                    <a:pt x="393" y="17"/>
                    <a:pt x="393" y="5"/>
                  </a:cubicBezTo>
                  <a:cubicBezTo>
                    <a:pt x="375" y="2"/>
                    <a:pt x="356" y="0"/>
                    <a:pt x="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4318401" y="2435313"/>
              <a:ext cx="630309" cy="710086"/>
            </a:xfrm>
            <a:custGeom>
              <a:avLst/>
              <a:gdLst/>
              <a:ahLst/>
              <a:cxnLst/>
              <a:rect l="l" t="t" r="r" b="b"/>
              <a:pathLst>
                <a:path w="12681" h="14286" extrusionOk="0">
                  <a:moveTo>
                    <a:pt x="11707" y="1"/>
                  </a:moveTo>
                  <a:cubicBezTo>
                    <a:pt x="11568" y="1"/>
                    <a:pt x="11425" y="26"/>
                    <a:pt x="11288" y="70"/>
                  </a:cubicBezTo>
                  <a:cubicBezTo>
                    <a:pt x="10836" y="213"/>
                    <a:pt x="10455" y="535"/>
                    <a:pt x="10109" y="844"/>
                  </a:cubicBezTo>
                  <a:cubicBezTo>
                    <a:pt x="9728" y="1190"/>
                    <a:pt x="9395" y="1559"/>
                    <a:pt x="9073" y="1952"/>
                  </a:cubicBezTo>
                  <a:cubicBezTo>
                    <a:pt x="8395" y="2761"/>
                    <a:pt x="7728" y="3595"/>
                    <a:pt x="6978" y="4369"/>
                  </a:cubicBezTo>
                  <a:cubicBezTo>
                    <a:pt x="6287" y="5071"/>
                    <a:pt x="5525" y="5702"/>
                    <a:pt x="4751" y="6309"/>
                  </a:cubicBezTo>
                  <a:cubicBezTo>
                    <a:pt x="4013" y="6893"/>
                    <a:pt x="3251" y="7476"/>
                    <a:pt x="2585" y="8155"/>
                  </a:cubicBezTo>
                  <a:cubicBezTo>
                    <a:pt x="1882" y="8857"/>
                    <a:pt x="1311" y="9655"/>
                    <a:pt x="870" y="10548"/>
                  </a:cubicBezTo>
                  <a:cubicBezTo>
                    <a:pt x="418" y="11453"/>
                    <a:pt x="1" y="12453"/>
                    <a:pt x="60" y="13477"/>
                  </a:cubicBezTo>
                  <a:cubicBezTo>
                    <a:pt x="72" y="13727"/>
                    <a:pt x="120" y="13965"/>
                    <a:pt x="203" y="14203"/>
                  </a:cubicBezTo>
                  <a:cubicBezTo>
                    <a:pt x="218" y="14260"/>
                    <a:pt x="262" y="14285"/>
                    <a:pt x="308" y="14285"/>
                  </a:cubicBezTo>
                  <a:cubicBezTo>
                    <a:pt x="376" y="14285"/>
                    <a:pt x="446" y="14229"/>
                    <a:pt x="418" y="14144"/>
                  </a:cubicBezTo>
                  <a:cubicBezTo>
                    <a:pt x="108" y="13167"/>
                    <a:pt x="406" y="12143"/>
                    <a:pt x="799" y="11238"/>
                  </a:cubicBezTo>
                  <a:cubicBezTo>
                    <a:pt x="1191" y="10334"/>
                    <a:pt x="1692" y="9476"/>
                    <a:pt x="2346" y="8738"/>
                  </a:cubicBezTo>
                  <a:cubicBezTo>
                    <a:pt x="3573" y="7369"/>
                    <a:pt x="5156" y="6393"/>
                    <a:pt x="6502" y="5154"/>
                  </a:cubicBezTo>
                  <a:cubicBezTo>
                    <a:pt x="7264" y="4452"/>
                    <a:pt x="7954" y="3678"/>
                    <a:pt x="8609" y="2880"/>
                  </a:cubicBezTo>
                  <a:cubicBezTo>
                    <a:pt x="9240" y="2130"/>
                    <a:pt x="9835" y="1333"/>
                    <a:pt x="10609" y="725"/>
                  </a:cubicBezTo>
                  <a:cubicBezTo>
                    <a:pt x="10917" y="484"/>
                    <a:pt x="11296" y="232"/>
                    <a:pt x="11698" y="232"/>
                  </a:cubicBezTo>
                  <a:cubicBezTo>
                    <a:pt x="11732" y="232"/>
                    <a:pt x="11766" y="233"/>
                    <a:pt x="11800" y="237"/>
                  </a:cubicBezTo>
                  <a:cubicBezTo>
                    <a:pt x="12276" y="297"/>
                    <a:pt x="12407" y="785"/>
                    <a:pt x="12383" y="1190"/>
                  </a:cubicBezTo>
                  <a:cubicBezTo>
                    <a:pt x="12336" y="2178"/>
                    <a:pt x="11800" y="3095"/>
                    <a:pt x="11324" y="3916"/>
                  </a:cubicBezTo>
                  <a:cubicBezTo>
                    <a:pt x="10407" y="5500"/>
                    <a:pt x="9264" y="7024"/>
                    <a:pt x="8788" y="8810"/>
                  </a:cubicBezTo>
                  <a:cubicBezTo>
                    <a:pt x="8728" y="9024"/>
                    <a:pt x="8692" y="9250"/>
                    <a:pt x="8657" y="9476"/>
                  </a:cubicBezTo>
                  <a:cubicBezTo>
                    <a:pt x="8642" y="9527"/>
                    <a:pt x="8689" y="9560"/>
                    <a:pt x="8730" y="9560"/>
                  </a:cubicBezTo>
                  <a:cubicBezTo>
                    <a:pt x="8758" y="9560"/>
                    <a:pt x="8783" y="9545"/>
                    <a:pt x="8788" y="9512"/>
                  </a:cubicBezTo>
                  <a:cubicBezTo>
                    <a:pt x="8966" y="8583"/>
                    <a:pt x="9371" y="7690"/>
                    <a:pt x="9824" y="6857"/>
                  </a:cubicBezTo>
                  <a:cubicBezTo>
                    <a:pt x="10288" y="6012"/>
                    <a:pt x="10824" y="5202"/>
                    <a:pt x="11324" y="4369"/>
                  </a:cubicBezTo>
                  <a:cubicBezTo>
                    <a:pt x="11836" y="3523"/>
                    <a:pt x="12383" y="2606"/>
                    <a:pt x="12562" y="1630"/>
                  </a:cubicBezTo>
                  <a:cubicBezTo>
                    <a:pt x="12633" y="1213"/>
                    <a:pt x="12681" y="701"/>
                    <a:pt x="12407" y="332"/>
                  </a:cubicBezTo>
                  <a:cubicBezTo>
                    <a:pt x="12234" y="96"/>
                    <a:pt x="11978" y="1"/>
                    <a:pt x="11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4902783" y="2382775"/>
              <a:ext cx="26045" cy="57210"/>
            </a:xfrm>
            <a:custGeom>
              <a:avLst/>
              <a:gdLst/>
              <a:ahLst/>
              <a:cxnLst/>
              <a:rect l="l" t="t" r="r" b="b"/>
              <a:pathLst>
                <a:path w="524" h="1151" extrusionOk="0">
                  <a:moveTo>
                    <a:pt x="409" y="1"/>
                  </a:moveTo>
                  <a:cubicBezTo>
                    <a:pt x="382" y="1"/>
                    <a:pt x="354" y="11"/>
                    <a:pt x="329" y="32"/>
                  </a:cubicBezTo>
                  <a:cubicBezTo>
                    <a:pt x="293" y="56"/>
                    <a:pt x="269" y="115"/>
                    <a:pt x="245" y="151"/>
                  </a:cubicBezTo>
                  <a:cubicBezTo>
                    <a:pt x="222" y="199"/>
                    <a:pt x="210" y="234"/>
                    <a:pt x="186" y="282"/>
                  </a:cubicBezTo>
                  <a:cubicBezTo>
                    <a:pt x="150" y="365"/>
                    <a:pt x="114" y="449"/>
                    <a:pt x="91" y="544"/>
                  </a:cubicBezTo>
                  <a:cubicBezTo>
                    <a:pt x="55" y="627"/>
                    <a:pt x="31" y="711"/>
                    <a:pt x="19" y="794"/>
                  </a:cubicBezTo>
                  <a:cubicBezTo>
                    <a:pt x="7" y="889"/>
                    <a:pt x="7" y="985"/>
                    <a:pt x="7" y="1080"/>
                  </a:cubicBezTo>
                  <a:cubicBezTo>
                    <a:pt x="1" y="1126"/>
                    <a:pt x="38" y="1151"/>
                    <a:pt x="75" y="1151"/>
                  </a:cubicBezTo>
                  <a:cubicBezTo>
                    <a:pt x="104" y="1151"/>
                    <a:pt x="133" y="1135"/>
                    <a:pt x="138" y="1104"/>
                  </a:cubicBezTo>
                  <a:lnTo>
                    <a:pt x="150" y="1104"/>
                  </a:lnTo>
                  <a:cubicBezTo>
                    <a:pt x="162" y="1008"/>
                    <a:pt x="198" y="937"/>
                    <a:pt x="222" y="854"/>
                  </a:cubicBezTo>
                  <a:cubicBezTo>
                    <a:pt x="245" y="770"/>
                    <a:pt x="257" y="687"/>
                    <a:pt x="293" y="604"/>
                  </a:cubicBezTo>
                  <a:cubicBezTo>
                    <a:pt x="317" y="520"/>
                    <a:pt x="353" y="449"/>
                    <a:pt x="388" y="377"/>
                  </a:cubicBezTo>
                  <a:cubicBezTo>
                    <a:pt x="400" y="342"/>
                    <a:pt x="424" y="306"/>
                    <a:pt x="436" y="270"/>
                  </a:cubicBezTo>
                  <a:cubicBezTo>
                    <a:pt x="460" y="223"/>
                    <a:pt x="495" y="187"/>
                    <a:pt x="507" y="127"/>
                  </a:cubicBezTo>
                  <a:cubicBezTo>
                    <a:pt x="524" y="53"/>
                    <a:pt x="471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4668275" y="2527267"/>
              <a:ext cx="438348" cy="673851"/>
            </a:xfrm>
            <a:custGeom>
              <a:avLst/>
              <a:gdLst/>
              <a:ahLst/>
              <a:cxnLst/>
              <a:rect l="l" t="t" r="r" b="b"/>
              <a:pathLst>
                <a:path w="8819" h="13557" extrusionOk="0">
                  <a:moveTo>
                    <a:pt x="8695" y="0"/>
                  </a:moveTo>
                  <a:cubicBezTo>
                    <a:pt x="8652" y="0"/>
                    <a:pt x="8609" y="24"/>
                    <a:pt x="8595" y="78"/>
                  </a:cubicBezTo>
                  <a:cubicBezTo>
                    <a:pt x="8333" y="1066"/>
                    <a:pt x="7976" y="2042"/>
                    <a:pt x="7571" y="2995"/>
                  </a:cubicBezTo>
                  <a:cubicBezTo>
                    <a:pt x="7214" y="3852"/>
                    <a:pt x="6833" y="4697"/>
                    <a:pt x="6499" y="5567"/>
                  </a:cubicBezTo>
                  <a:cubicBezTo>
                    <a:pt x="6321" y="6067"/>
                    <a:pt x="6047" y="6507"/>
                    <a:pt x="5737" y="6936"/>
                  </a:cubicBezTo>
                  <a:cubicBezTo>
                    <a:pt x="5571" y="7162"/>
                    <a:pt x="5404" y="7376"/>
                    <a:pt x="5213" y="7579"/>
                  </a:cubicBezTo>
                  <a:cubicBezTo>
                    <a:pt x="5023" y="7769"/>
                    <a:pt x="4820" y="7960"/>
                    <a:pt x="4618" y="8150"/>
                  </a:cubicBezTo>
                  <a:cubicBezTo>
                    <a:pt x="3808" y="8912"/>
                    <a:pt x="3046" y="9698"/>
                    <a:pt x="2320" y="10531"/>
                  </a:cubicBezTo>
                  <a:cubicBezTo>
                    <a:pt x="1915" y="10984"/>
                    <a:pt x="1511" y="11460"/>
                    <a:pt x="1130" y="11948"/>
                  </a:cubicBezTo>
                  <a:cubicBezTo>
                    <a:pt x="749" y="12436"/>
                    <a:pt x="391" y="12948"/>
                    <a:pt x="34" y="13460"/>
                  </a:cubicBezTo>
                  <a:cubicBezTo>
                    <a:pt x="0" y="13511"/>
                    <a:pt x="45" y="13556"/>
                    <a:pt x="95" y="13556"/>
                  </a:cubicBezTo>
                  <a:cubicBezTo>
                    <a:pt x="115" y="13556"/>
                    <a:pt x="136" y="13549"/>
                    <a:pt x="153" y="13532"/>
                  </a:cubicBezTo>
                  <a:lnTo>
                    <a:pt x="141" y="13532"/>
                  </a:lnTo>
                  <a:cubicBezTo>
                    <a:pt x="487" y="13079"/>
                    <a:pt x="844" y="12639"/>
                    <a:pt x="1189" y="12198"/>
                  </a:cubicBezTo>
                  <a:cubicBezTo>
                    <a:pt x="1534" y="11758"/>
                    <a:pt x="1903" y="11329"/>
                    <a:pt x="2261" y="10912"/>
                  </a:cubicBezTo>
                  <a:cubicBezTo>
                    <a:pt x="2987" y="10067"/>
                    <a:pt x="3761" y="9269"/>
                    <a:pt x="4559" y="8496"/>
                  </a:cubicBezTo>
                  <a:cubicBezTo>
                    <a:pt x="4951" y="8126"/>
                    <a:pt x="5368" y="7769"/>
                    <a:pt x="5702" y="7341"/>
                  </a:cubicBezTo>
                  <a:cubicBezTo>
                    <a:pt x="6035" y="6912"/>
                    <a:pt x="6356" y="6483"/>
                    <a:pt x="6583" y="5995"/>
                  </a:cubicBezTo>
                  <a:cubicBezTo>
                    <a:pt x="6773" y="5555"/>
                    <a:pt x="6928" y="5090"/>
                    <a:pt x="7106" y="4650"/>
                  </a:cubicBezTo>
                  <a:cubicBezTo>
                    <a:pt x="7285" y="4221"/>
                    <a:pt x="7476" y="3793"/>
                    <a:pt x="7654" y="3364"/>
                  </a:cubicBezTo>
                  <a:cubicBezTo>
                    <a:pt x="8107" y="2304"/>
                    <a:pt x="8511" y="1245"/>
                    <a:pt x="8797" y="125"/>
                  </a:cubicBezTo>
                  <a:cubicBezTo>
                    <a:pt x="8818" y="48"/>
                    <a:pt x="8757" y="0"/>
                    <a:pt x="8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4747852" y="2198029"/>
              <a:ext cx="97720" cy="252303"/>
            </a:xfrm>
            <a:custGeom>
              <a:avLst/>
              <a:gdLst/>
              <a:ahLst/>
              <a:cxnLst/>
              <a:rect l="l" t="t" r="r" b="b"/>
              <a:pathLst>
                <a:path w="1966" h="5076" extrusionOk="0">
                  <a:moveTo>
                    <a:pt x="692" y="0"/>
                  </a:moveTo>
                  <a:cubicBezTo>
                    <a:pt x="461" y="0"/>
                    <a:pt x="290" y="213"/>
                    <a:pt x="203" y="433"/>
                  </a:cubicBezTo>
                  <a:cubicBezTo>
                    <a:pt x="132" y="612"/>
                    <a:pt x="96" y="802"/>
                    <a:pt x="60" y="993"/>
                  </a:cubicBezTo>
                  <a:cubicBezTo>
                    <a:pt x="25" y="1195"/>
                    <a:pt x="1" y="1398"/>
                    <a:pt x="37" y="1612"/>
                  </a:cubicBezTo>
                  <a:cubicBezTo>
                    <a:pt x="96" y="1981"/>
                    <a:pt x="346" y="2279"/>
                    <a:pt x="620" y="2517"/>
                  </a:cubicBezTo>
                  <a:cubicBezTo>
                    <a:pt x="973" y="2824"/>
                    <a:pt x="1348" y="3110"/>
                    <a:pt x="1713" y="3405"/>
                  </a:cubicBezTo>
                  <a:lnTo>
                    <a:pt x="1713" y="3405"/>
                  </a:lnTo>
                  <a:cubicBezTo>
                    <a:pt x="1620" y="3938"/>
                    <a:pt x="1625" y="4471"/>
                    <a:pt x="1727" y="4993"/>
                  </a:cubicBezTo>
                  <a:cubicBezTo>
                    <a:pt x="1737" y="5051"/>
                    <a:pt x="1779" y="5075"/>
                    <a:pt x="1823" y="5075"/>
                  </a:cubicBezTo>
                  <a:cubicBezTo>
                    <a:pt x="1890" y="5075"/>
                    <a:pt x="1963" y="5020"/>
                    <a:pt x="1942" y="4934"/>
                  </a:cubicBezTo>
                  <a:cubicBezTo>
                    <a:pt x="1846" y="4422"/>
                    <a:pt x="1846" y="3898"/>
                    <a:pt x="1954" y="3398"/>
                  </a:cubicBezTo>
                  <a:cubicBezTo>
                    <a:pt x="1965" y="3350"/>
                    <a:pt x="1965" y="3303"/>
                    <a:pt x="1930" y="3279"/>
                  </a:cubicBezTo>
                  <a:cubicBezTo>
                    <a:pt x="1549" y="2969"/>
                    <a:pt x="1168" y="2684"/>
                    <a:pt x="811" y="2362"/>
                  </a:cubicBezTo>
                  <a:cubicBezTo>
                    <a:pt x="656" y="2231"/>
                    <a:pt x="501" y="2076"/>
                    <a:pt x="394" y="1898"/>
                  </a:cubicBezTo>
                  <a:cubicBezTo>
                    <a:pt x="287" y="1695"/>
                    <a:pt x="251" y="1481"/>
                    <a:pt x="275" y="1255"/>
                  </a:cubicBezTo>
                  <a:cubicBezTo>
                    <a:pt x="299" y="1029"/>
                    <a:pt x="346" y="802"/>
                    <a:pt x="418" y="600"/>
                  </a:cubicBezTo>
                  <a:cubicBezTo>
                    <a:pt x="453" y="481"/>
                    <a:pt x="537" y="267"/>
                    <a:pt x="691" y="255"/>
                  </a:cubicBezTo>
                  <a:cubicBezTo>
                    <a:pt x="787" y="255"/>
                    <a:pt x="870" y="350"/>
                    <a:pt x="942" y="410"/>
                  </a:cubicBezTo>
                  <a:cubicBezTo>
                    <a:pt x="1025" y="481"/>
                    <a:pt x="1108" y="541"/>
                    <a:pt x="1192" y="600"/>
                  </a:cubicBezTo>
                  <a:cubicBezTo>
                    <a:pt x="1287" y="660"/>
                    <a:pt x="1382" y="719"/>
                    <a:pt x="1477" y="767"/>
                  </a:cubicBezTo>
                  <a:cubicBezTo>
                    <a:pt x="1525" y="791"/>
                    <a:pt x="1573" y="814"/>
                    <a:pt x="1620" y="826"/>
                  </a:cubicBezTo>
                  <a:cubicBezTo>
                    <a:pt x="1680" y="838"/>
                    <a:pt x="1739" y="826"/>
                    <a:pt x="1787" y="850"/>
                  </a:cubicBezTo>
                  <a:cubicBezTo>
                    <a:pt x="1797" y="854"/>
                    <a:pt x="1807" y="856"/>
                    <a:pt x="1816" y="856"/>
                  </a:cubicBezTo>
                  <a:cubicBezTo>
                    <a:pt x="1888" y="856"/>
                    <a:pt x="1907" y="739"/>
                    <a:pt x="1823" y="707"/>
                  </a:cubicBezTo>
                  <a:cubicBezTo>
                    <a:pt x="1775" y="695"/>
                    <a:pt x="1739" y="636"/>
                    <a:pt x="1692" y="612"/>
                  </a:cubicBezTo>
                  <a:cubicBezTo>
                    <a:pt x="1644" y="588"/>
                    <a:pt x="1608" y="564"/>
                    <a:pt x="1561" y="541"/>
                  </a:cubicBezTo>
                  <a:cubicBezTo>
                    <a:pt x="1477" y="493"/>
                    <a:pt x="1382" y="433"/>
                    <a:pt x="1299" y="374"/>
                  </a:cubicBezTo>
                  <a:cubicBezTo>
                    <a:pt x="1156" y="267"/>
                    <a:pt x="1037" y="124"/>
                    <a:pt x="870" y="40"/>
                  </a:cubicBezTo>
                  <a:cubicBezTo>
                    <a:pt x="807" y="13"/>
                    <a:pt x="748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4696557" y="2387298"/>
              <a:ext cx="67649" cy="174266"/>
            </a:xfrm>
            <a:custGeom>
              <a:avLst/>
              <a:gdLst/>
              <a:ahLst/>
              <a:cxnLst/>
              <a:rect l="l" t="t" r="r" b="b"/>
              <a:pathLst>
                <a:path w="1361" h="3506" extrusionOk="0">
                  <a:moveTo>
                    <a:pt x="799" y="1"/>
                  </a:moveTo>
                  <a:lnTo>
                    <a:pt x="799" y="13"/>
                  </a:lnTo>
                  <a:cubicBezTo>
                    <a:pt x="632" y="24"/>
                    <a:pt x="489" y="13"/>
                    <a:pt x="346" y="120"/>
                  </a:cubicBezTo>
                  <a:cubicBezTo>
                    <a:pt x="239" y="191"/>
                    <a:pt x="168" y="310"/>
                    <a:pt x="120" y="429"/>
                  </a:cubicBezTo>
                  <a:cubicBezTo>
                    <a:pt x="1" y="739"/>
                    <a:pt x="96" y="1084"/>
                    <a:pt x="215" y="1394"/>
                  </a:cubicBezTo>
                  <a:cubicBezTo>
                    <a:pt x="477" y="2096"/>
                    <a:pt x="787" y="2787"/>
                    <a:pt x="1132" y="3453"/>
                  </a:cubicBezTo>
                  <a:cubicBezTo>
                    <a:pt x="1150" y="3490"/>
                    <a:pt x="1181" y="3505"/>
                    <a:pt x="1213" y="3505"/>
                  </a:cubicBezTo>
                  <a:cubicBezTo>
                    <a:pt x="1284" y="3505"/>
                    <a:pt x="1360" y="3429"/>
                    <a:pt x="1311" y="3346"/>
                  </a:cubicBezTo>
                  <a:cubicBezTo>
                    <a:pt x="1013" y="2763"/>
                    <a:pt x="739" y="2179"/>
                    <a:pt x="501" y="1572"/>
                  </a:cubicBezTo>
                  <a:cubicBezTo>
                    <a:pt x="394" y="1286"/>
                    <a:pt x="251" y="977"/>
                    <a:pt x="275" y="667"/>
                  </a:cubicBezTo>
                  <a:cubicBezTo>
                    <a:pt x="287" y="548"/>
                    <a:pt x="334" y="417"/>
                    <a:pt x="418" y="322"/>
                  </a:cubicBezTo>
                  <a:cubicBezTo>
                    <a:pt x="513" y="215"/>
                    <a:pt x="668" y="167"/>
                    <a:pt x="811" y="132"/>
                  </a:cubicBezTo>
                  <a:cubicBezTo>
                    <a:pt x="882" y="120"/>
                    <a:pt x="870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4571698" y="3207925"/>
              <a:ext cx="102343" cy="715901"/>
            </a:xfrm>
            <a:custGeom>
              <a:avLst/>
              <a:gdLst/>
              <a:ahLst/>
              <a:cxnLst/>
              <a:rect l="l" t="t" r="r" b="b"/>
              <a:pathLst>
                <a:path w="2059" h="14403" extrusionOk="0">
                  <a:moveTo>
                    <a:pt x="1958" y="0"/>
                  </a:moveTo>
                  <a:cubicBezTo>
                    <a:pt x="1927" y="0"/>
                    <a:pt x="1896" y="16"/>
                    <a:pt x="1882" y="52"/>
                  </a:cubicBezTo>
                  <a:lnTo>
                    <a:pt x="1882" y="64"/>
                  </a:lnTo>
                  <a:cubicBezTo>
                    <a:pt x="1810" y="290"/>
                    <a:pt x="1715" y="505"/>
                    <a:pt x="1644" y="743"/>
                  </a:cubicBezTo>
                  <a:cubicBezTo>
                    <a:pt x="1572" y="969"/>
                    <a:pt x="1501" y="1195"/>
                    <a:pt x="1441" y="1433"/>
                  </a:cubicBezTo>
                  <a:cubicBezTo>
                    <a:pt x="1322" y="1898"/>
                    <a:pt x="1215" y="2362"/>
                    <a:pt x="1132" y="2838"/>
                  </a:cubicBezTo>
                  <a:cubicBezTo>
                    <a:pt x="977" y="3743"/>
                    <a:pt x="870" y="4660"/>
                    <a:pt x="727" y="5565"/>
                  </a:cubicBezTo>
                  <a:cubicBezTo>
                    <a:pt x="453" y="7398"/>
                    <a:pt x="167" y="9256"/>
                    <a:pt x="60" y="11113"/>
                  </a:cubicBezTo>
                  <a:cubicBezTo>
                    <a:pt x="1" y="12185"/>
                    <a:pt x="13" y="13244"/>
                    <a:pt x="108" y="14304"/>
                  </a:cubicBezTo>
                  <a:cubicBezTo>
                    <a:pt x="114" y="14369"/>
                    <a:pt x="167" y="14402"/>
                    <a:pt x="218" y="14402"/>
                  </a:cubicBezTo>
                  <a:cubicBezTo>
                    <a:pt x="269" y="14402"/>
                    <a:pt x="316" y="14369"/>
                    <a:pt x="310" y="14304"/>
                  </a:cubicBezTo>
                  <a:cubicBezTo>
                    <a:pt x="191" y="12435"/>
                    <a:pt x="322" y="10542"/>
                    <a:pt x="560" y="8696"/>
                  </a:cubicBezTo>
                  <a:cubicBezTo>
                    <a:pt x="667" y="7767"/>
                    <a:pt x="798" y="6839"/>
                    <a:pt x="941" y="5922"/>
                  </a:cubicBezTo>
                  <a:cubicBezTo>
                    <a:pt x="1072" y="5017"/>
                    <a:pt x="1191" y="4124"/>
                    <a:pt x="1322" y="3231"/>
                  </a:cubicBezTo>
                  <a:cubicBezTo>
                    <a:pt x="1406" y="2707"/>
                    <a:pt x="1513" y="2195"/>
                    <a:pt x="1644" y="1683"/>
                  </a:cubicBezTo>
                  <a:cubicBezTo>
                    <a:pt x="1703" y="1409"/>
                    <a:pt x="1775" y="1148"/>
                    <a:pt x="1846" y="886"/>
                  </a:cubicBezTo>
                  <a:cubicBezTo>
                    <a:pt x="1906" y="624"/>
                    <a:pt x="1965" y="362"/>
                    <a:pt x="2037" y="100"/>
                  </a:cubicBezTo>
                  <a:cubicBezTo>
                    <a:pt x="2059" y="41"/>
                    <a:pt x="2008" y="0"/>
                    <a:pt x="1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4066198" y="3144999"/>
              <a:ext cx="266568" cy="640648"/>
            </a:xfrm>
            <a:custGeom>
              <a:avLst/>
              <a:gdLst/>
              <a:ahLst/>
              <a:cxnLst/>
              <a:rect l="l" t="t" r="r" b="b"/>
              <a:pathLst>
                <a:path w="5363" h="12889" extrusionOk="0">
                  <a:moveTo>
                    <a:pt x="5280" y="0"/>
                  </a:moveTo>
                  <a:cubicBezTo>
                    <a:pt x="5251" y="0"/>
                    <a:pt x="5220" y="17"/>
                    <a:pt x="5206" y="56"/>
                  </a:cubicBezTo>
                  <a:cubicBezTo>
                    <a:pt x="5134" y="259"/>
                    <a:pt x="5051" y="461"/>
                    <a:pt x="4980" y="675"/>
                  </a:cubicBezTo>
                  <a:cubicBezTo>
                    <a:pt x="4908" y="878"/>
                    <a:pt x="4837" y="1092"/>
                    <a:pt x="4765" y="1306"/>
                  </a:cubicBezTo>
                  <a:cubicBezTo>
                    <a:pt x="4622" y="1723"/>
                    <a:pt x="4480" y="2152"/>
                    <a:pt x="4337" y="2580"/>
                  </a:cubicBezTo>
                  <a:cubicBezTo>
                    <a:pt x="4039" y="3414"/>
                    <a:pt x="3741" y="4247"/>
                    <a:pt x="3420" y="5069"/>
                  </a:cubicBezTo>
                  <a:cubicBezTo>
                    <a:pt x="2777" y="6736"/>
                    <a:pt x="2086" y="8367"/>
                    <a:pt x="1348" y="9986"/>
                  </a:cubicBezTo>
                  <a:cubicBezTo>
                    <a:pt x="931" y="10903"/>
                    <a:pt x="491" y="11808"/>
                    <a:pt x="50" y="12712"/>
                  </a:cubicBezTo>
                  <a:cubicBezTo>
                    <a:pt x="1" y="12803"/>
                    <a:pt x="83" y="12888"/>
                    <a:pt x="158" y="12888"/>
                  </a:cubicBezTo>
                  <a:cubicBezTo>
                    <a:pt x="191" y="12888"/>
                    <a:pt x="223" y="12872"/>
                    <a:pt x="241" y="12831"/>
                  </a:cubicBezTo>
                  <a:cubicBezTo>
                    <a:pt x="1051" y="11224"/>
                    <a:pt x="1801" y="9605"/>
                    <a:pt x="2503" y="7950"/>
                  </a:cubicBezTo>
                  <a:cubicBezTo>
                    <a:pt x="3194" y="6307"/>
                    <a:pt x="3837" y="4640"/>
                    <a:pt x="4432" y="2961"/>
                  </a:cubicBezTo>
                  <a:cubicBezTo>
                    <a:pt x="4599" y="2497"/>
                    <a:pt x="4765" y="2033"/>
                    <a:pt x="4920" y="1556"/>
                  </a:cubicBezTo>
                  <a:cubicBezTo>
                    <a:pt x="4992" y="1318"/>
                    <a:pt x="5075" y="1080"/>
                    <a:pt x="5146" y="842"/>
                  </a:cubicBezTo>
                  <a:cubicBezTo>
                    <a:pt x="5218" y="592"/>
                    <a:pt x="5277" y="342"/>
                    <a:pt x="5349" y="92"/>
                  </a:cubicBezTo>
                  <a:cubicBezTo>
                    <a:pt x="5363" y="36"/>
                    <a:pt x="5323" y="0"/>
                    <a:pt x="5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4351107" y="3148926"/>
              <a:ext cx="140765" cy="44039"/>
            </a:xfrm>
            <a:custGeom>
              <a:avLst/>
              <a:gdLst/>
              <a:ahLst/>
              <a:cxnLst/>
              <a:rect l="l" t="t" r="r" b="b"/>
              <a:pathLst>
                <a:path w="2832" h="886" extrusionOk="0">
                  <a:moveTo>
                    <a:pt x="70" y="0"/>
                  </a:moveTo>
                  <a:cubicBezTo>
                    <a:pt x="9" y="0"/>
                    <a:pt x="0" y="98"/>
                    <a:pt x="45" y="132"/>
                  </a:cubicBezTo>
                  <a:cubicBezTo>
                    <a:pt x="224" y="251"/>
                    <a:pt x="462" y="322"/>
                    <a:pt x="664" y="394"/>
                  </a:cubicBezTo>
                  <a:cubicBezTo>
                    <a:pt x="867" y="465"/>
                    <a:pt x="1069" y="525"/>
                    <a:pt x="1284" y="584"/>
                  </a:cubicBezTo>
                  <a:cubicBezTo>
                    <a:pt x="1712" y="703"/>
                    <a:pt x="2141" y="811"/>
                    <a:pt x="2581" y="882"/>
                  </a:cubicBezTo>
                  <a:cubicBezTo>
                    <a:pt x="2592" y="884"/>
                    <a:pt x="2603" y="885"/>
                    <a:pt x="2613" y="885"/>
                  </a:cubicBezTo>
                  <a:cubicBezTo>
                    <a:pt x="2769" y="885"/>
                    <a:pt x="2832" y="642"/>
                    <a:pt x="2653" y="608"/>
                  </a:cubicBezTo>
                  <a:cubicBezTo>
                    <a:pt x="2224" y="525"/>
                    <a:pt x="1784" y="441"/>
                    <a:pt x="1355" y="334"/>
                  </a:cubicBezTo>
                  <a:cubicBezTo>
                    <a:pt x="1141" y="275"/>
                    <a:pt x="938" y="215"/>
                    <a:pt x="724" y="156"/>
                  </a:cubicBezTo>
                  <a:cubicBezTo>
                    <a:pt x="522" y="108"/>
                    <a:pt x="295" y="13"/>
                    <a:pt x="81" y="1"/>
                  </a:cubicBezTo>
                  <a:cubicBezTo>
                    <a:pt x="77" y="0"/>
                    <a:pt x="74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4702522" y="2290970"/>
              <a:ext cx="111985" cy="197279"/>
            </a:xfrm>
            <a:custGeom>
              <a:avLst/>
              <a:gdLst/>
              <a:ahLst/>
              <a:cxnLst/>
              <a:rect l="l" t="t" r="r" b="b"/>
              <a:pathLst>
                <a:path w="2253" h="3969" extrusionOk="0">
                  <a:moveTo>
                    <a:pt x="497" y="1"/>
                  </a:moveTo>
                  <a:cubicBezTo>
                    <a:pt x="426" y="1"/>
                    <a:pt x="358" y="15"/>
                    <a:pt x="298" y="57"/>
                  </a:cubicBezTo>
                  <a:cubicBezTo>
                    <a:pt x="179" y="153"/>
                    <a:pt x="107" y="355"/>
                    <a:pt x="60" y="498"/>
                  </a:cubicBezTo>
                  <a:cubicBezTo>
                    <a:pt x="12" y="665"/>
                    <a:pt x="0" y="855"/>
                    <a:pt x="24" y="1034"/>
                  </a:cubicBezTo>
                  <a:cubicBezTo>
                    <a:pt x="60" y="1403"/>
                    <a:pt x="262" y="1748"/>
                    <a:pt x="476" y="2058"/>
                  </a:cubicBezTo>
                  <a:cubicBezTo>
                    <a:pt x="702" y="2367"/>
                    <a:pt x="964" y="2629"/>
                    <a:pt x="1262" y="2879"/>
                  </a:cubicBezTo>
                  <a:cubicBezTo>
                    <a:pt x="1595" y="3153"/>
                    <a:pt x="1929" y="3451"/>
                    <a:pt x="2036" y="3891"/>
                  </a:cubicBezTo>
                  <a:cubicBezTo>
                    <a:pt x="2046" y="3944"/>
                    <a:pt x="2085" y="3968"/>
                    <a:pt x="2126" y="3968"/>
                  </a:cubicBezTo>
                  <a:cubicBezTo>
                    <a:pt x="2187" y="3968"/>
                    <a:pt x="2253" y="3917"/>
                    <a:pt x="2238" y="3832"/>
                  </a:cubicBezTo>
                  <a:cubicBezTo>
                    <a:pt x="2143" y="3427"/>
                    <a:pt x="1857" y="3105"/>
                    <a:pt x="1560" y="2820"/>
                  </a:cubicBezTo>
                  <a:cubicBezTo>
                    <a:pt x="1250" y="2522"/>
                    <a:pt x="929" y="2236"/>
                    <a:pt x="679" y="1867"/>
                  </a:cubicBezTo>
                  <a:cubicBezTo>
                    <a:pt x="441" y="1510"/>
                    <a:pt x="226" y="1105"/>
                    <a:pt x="310" y="677"/>
                  </a:cubicBezTo>
                  <a:cubicBezTo>
                    <a:pt x="333" y="569"/>
                    <a:pt x="369" y="462"/>
                    <a:pt x="417" y="367"/>
                  </a:cubicBezTo>
                  <a:cubicBezTo>
                    <a:pt x="429" y="343"/>
                    <a:pt x="441" y="307"/>
                    <a:pt x="476" y="284"/>
                  </a:cubicBezTo>
                  <a:cubicBezTo>
                    <a:pt x="481" y="282"/>
                    <a:pt x="487" y="281"/>
                    <a:pt x="494" y="281"/>
                  </a:cubicBezTo>
                  <a:cubicBezTo>
                    <a:pt x="535" y="281"/>
                    <a:pt x="600" y="307"/>
                    <a:pt x="631" y="307"/>
                  </a:cubicBezTo>
                  <a:cubicBezTo>
                    <a:pt x="836" y="338"/>
                    <a:pt x="1050" y="396"/>
                    <a:pt x="1266" y="396"/>
                  </a:cubicBezTo>
                  <a:cubicBezTo>
                    <a:pt x="1300" y="396"/>
                    <a:pt x="1335" y="394"/>
                    <a:pt x="1369" y="391"/>
                  </a:cubicBezTo>
                  <a:cubicBezTo>
                    <a:pt x="1453" y="391"/>
                    <a:pt x="1500" y="260"/>
                    <a:pt x="1417" y="224"/>
                  </a:cubicBezTo>
                  <a:cubicBezTo>
                    <a:pt x="1226" y="129"/>
                    <a:pt x="1024" y="105"/>
                    <a:pt x="822" y="57"/>
                  </a:cubicBezTo>
                  <a:cubicBezTo>
                    <a:pt x="720" y="36"/>
                    <a:pt x="606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4837337" y="2176452"/>
              <a:ext cx="263685" cy="349078"/>
            </a:xfrm>
            <a:custGeom>
              <a:avLst/>
              <a:gdLst/>
              <a:ahLst/>
              <a:cxnLst/>
              <a:rect l="l" t="t" r="r" b="b"/>
              <a:pathLst>
                <a:path w="5305" h="7023" extrusionOk="0">
                  <a:moveTo>
                    <a:pt x="988" y="0"/>
                  </a:moveTo>
                  <a:cubicBezTo>
                    <a:pt x="798" y="0"/>
                    <a:pt x="619" y="107"/>
                    <a:pt x="488" y="238"/>
                  </a:cubicBezTo>
                  <a:cubicBezTo>
                    <a:pt x="191" y="524"/>
                    <a:pt x="0" y="929"/>
                    <a:pt x="83" y="1345"/>
                  </a:cubicBezTo>
                  <a:cubicBezTo>
                    <a:pt x="131" y="1595"/>
                    <a:pt x="250" y="1834"/>
                    <a:pt x="357" y="2072"/>
                  </a:cubicBezTo>
                  <a:cubicBezTo>
                    <a:pt x="476" y="2310"/>
                    <a:pt x="595" y="2548"/>
                    <a:pt x="714" y="2786"/>
                  </a:cubicBezTo>
                  <a:cubicBezTo>
                    <a:pt x="976" y="3274"/>
                    <a:pt x="1250" y="3739"/>
                    <a:pt x="1548" y="4191"/>
                  </a:cubicBezTo>
                  <a:cubicBezTo>
                    <a:pt x="1573" y="4231"/>
                    <a:pt x="1611" y="4248"/>
                    <a:pt x="1649" y="4248"/>
                  </a:cubicBezTo>
                  <a:cubicBezTo>
                    <a:pt x="1735" y="4248"/>
                    <a:pt x="1820" y="4163"/>
                    <a:pt x="1762" y="4072"/>
                  </a:cubicBezTo>
                  <a:cubicBezTo>
                    <a:pt x="1274" y="3334"/>
                    <a:pt x="845" y="2560"/>
                    <a:pt x="488" y="1762"/>
                  </a:cubicBezTo>
                  <a:cubicBezTo>
                    <a:pt x="393" y="1572"/>
                    <a:pt x="298" y="1357"/>
                    <a:pt x="298" y="1143"/>
                  </a:cubicBezTo>
                  <a:cubicBezTo>
                    <a:pt x="298" y="941"/>
                    <a:pt x="381" y="750"/>
                    <a:pt x="500" y="583"/>
                  </a:cubicBezTo>
                  <a:cubicBezTo>
                    <a:pt x="607" y="441"/>
                    <a:pt x="750" y="274"/>
                    <a:pt x="941" y="238"/>
                  </a:cubicBezTo>
                  <a:cubicBezTo>
                    <a:pt x="953" y="237"/>
                    <a:pt x="965" y="236"/>
                    <a:pt x="977" y="236"/>
                  </a:cubicBezTo>
                  <a:cubicBezTo>
                    <a:pt x="1141" y="236"/>
                    <a:pt x="1281" y="378"/>
                    <a:pt x="1381" y="500"/>
                  </a:cubicBezTo>
                  <a:cubicBezTo>
                    <a:pt x="1619" y="798"/>
                    <a:pt x="1846" y="1107"/>
                    <a:pt x="2107" y="1381"/>
                  </a:cubicBezTo>
                  <a:cubicBezTo>
                    <a:pt x="2381" y="1679"/>
                    <a:pt x="2655" y="1965"/>
                    <a:pt x="2905" y="2274"/>
                  </a:cubicBezTo>
                  <a:cubicBezTo>
                    <a:pt x="3155" y="2596"/>
                    <a:pt x="3358" y="2953"/>
                    <a:pt x="3524" y="3334"/>
                  </a:cubicBezTo>
                  <a:cubicBezTo>
                    <a:pt x="3679" y="3727"/>
                    <a:pt x="3810" y="4120"/>
                    <a:pt x="3977" y="4501"/>
                  </a:cubicBezTo>
                  <a:cubicBezTo>
                    <a:pt x="4346" y="5334"/>
                    <a:pt x="4905" y="6072"/>
                    <a:pt x="5144" y="6965"/>
                  </a:cubicBezTo>
                  <a:cubicBezTo>
                    <a:pt x="5155" y="7004"/>
                    <a:pt x="5191" y="7022"/>
                    <a:pt x="5226" y="7022"/>
                  </a:cubicBezTo>
                  <a:cubicBezTo>
                    <a:pt x="5267" y="7022"/>
                    <a:pt x="5305" y="6998"/>
                    <a:pt x="5298" y="6953"/>
                  </a:cubicBezTo>
                  <a:cubicBezTo>
                    <a:pt x="5275" y="6739"/>
                    <a:pt x="5227" y="6537"/>
                    <a:pt x="5155" y="6346"/>
                  </a:cubicBezTo>
                  <a:cubicBezTo>
                    <a:pt x="5072" y="6144"/>
                    <a:pt x="4989" y="5953"/>
                    <a:pt x="4894" y="5763"/>
                  </a:cubicBezTo>
                  <a:cubicBezTo>
                    <a:pt x="4691" y="5370"/>
                    <a:pt x="4465" y="4989"/>
                    <a:pt x="4274" y="4596"/>
                  </a:cubicBezTo>
                  <a:cubicBezTo>
                    <a:pt x="4084" y="4167"/>
                    <a:pt x="3953" y="3727"/>
                    <a:pt x="3774" y="3286"/>
                  </a:cubicBezTo>
                  <a:cubicBezTo>
                    <a:pt x="3608" y="2881"/>
                    <a:pt x="3405" y="2500"/>
                    <a:pt x="3131" y="2155"/>
                  </a:cubicBezTo>
                  <a:cubicBezTo>
                    <a:pt x="2869" y="1810"/>
                    <a:pt x="2572" y="1500"/>
                    <a:pt x="2274" y="1191"/>
                  </a:cubicBezTo>
                  <a:cubicBezTo>
                    <a:pt x="2131" y="1036"/>
                    <a:pt x="1988" y="869"/>
                    <a:pt x="1857" y="703"/>
                  </a:cubicBezTo>
                  <a:cubicBezTo>
                    <a:pt x="1726" y="548"/>
                    <a:pt x="1619" y="381"/>
                    <a:pt x="1476" y="238"/>
                  </a:cubicBezTo>
                  <a:cubicBezTo>
                    <a:pt x="1345" y="107"/>
                    <a:pt x="1179" y="0"/>
                    <a:pt x="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2665510" y="3395114"/>
              <a:ext cx="2705195" cy="736280"/>
            </a:xfrm>
            <a:custGeom>
              <a:avLst/>
              <a:gdLst/>
              <a:ahLst/>
              <a:cxnLst/>
              <a:rect l="l" t="t" r="r" b="b"/>
              <a:pathLst>
                <a:path w="54425" h="14813" extrusionOk="0">
                  <a:moveTo>
                    <a:pt x="27208" y="1"/>
                  </a:moveTo>
                  <a:cubicBezTo>
                    <a:pt x="17985" y="1"/>
                    <a:pt x="8764" y="1977"/>
                    <a:pt x="1" y="5930"/>
                  </a:cubicBezTo>
                  <a:cubicBezTo>
                    <a:pt x="1477" y="6954"/>
                    <a:pt x="2906" y="8026"/>
                    <a:pt x="4299" y="9145"/>
                  </a:cubicBezTo>
                  <a:cubicBezTo>
                    <a:pt x="4192" y="11026"/>
                    <a:pt x="4144" y="12919"/>
                    <a:pt x="4168" y="14800"/>
                  </a:cubicBezTo>
                  <a:cubicBezTo>
                    <a:pt x="11627" y="11461"/>
                    <a:pt x="19417" y="9791"/>
                    <a:pt x="27206" y="9791"/>
                  </a:cubicBezTo>
                  <a:cubicBezTo>
                    <a:pt x="34996" y="9791"/>
                    <a:pt x="42785" y="11460"/>
                    <a:pt x="50244" y="14800"/>
                  </a:cubicBezTo>
                  <a:lnTo>
                    <a:pt x="50244" y="14800"/>
                  </a:lnTo>
                  <a:cubicBezTo>
                    <a:pt x="50053" y="12887"/>
                    <a:pt x="49780" y="10974"/>
                    <a:pt x="49412" y="9097"/>
                  </a:cubicBezTo>
                  <a:cubicBezTo>
                    <a:pt x="51031" y="7966"/>
                    <a:pt x="52698" y="6907"/>
                    <a:pt x="54424" y="5930"/>
                  </a:cubicBezTo>
                  <a:cubicBezTo>
                    <a:pt x="45655" y="1977"/>
                    <a:pt x="36431" y="1"/>
                    <a:pt x="27208" y="1"/>
                  </a:cubicBezTo>
                  <a:close/>
                  <a:moveTo>
                    <a:pt x="50244" y="14800"/>
                  </a:moveTo>
                  <a:cubicBezTo>
                    <a:pt x="50244" y="14804"/>
                    <a:pt x="50245" y="14808"/>
                    <a:pt x="50245" y="14812"/>
                  </a:cubicBezTo>
                  <a:lnTo>
                    <a:pt x="50245" y="14800"/>
                  </a:lnTo>
                  <a:cubicBezTo>
                    <a:pt x="50245" y="14800"/>
                    <a:pt x="50244" y="14800"/>
                    <a:pt x="50244" y="14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664267" y="3680917"/>
              <a:ext cx="217907" cy="452067"/>
            </a:xfrm>
            <a:custGeom>
              <a:avLst/>
              <a:gdLst/>
              <a:ahLst/>
              <a:cxnLst/>
              <a:rect l="l" t="t" r="r" b="b"/>
              <a:pathLst>
                <a:path w="4384" h="9095" extrusionOk="0">
                  <a:moveTo>
                    <a:pt x="169" y="0"/>
                  </a:moveTo>
                  <a:cubicBezTo>
                    <a:pt x="79" y="0"/>
                    <a:pt x="1" y="105"/>
                    <a:pt x="85" y="180"/>
                  </a:cubicBezTo>
                  <a:cubicBezTo>
                    <a:pt x="1169" y="1073"/>
                    <a:pt x="2288" y="1954"/>
                    <a:pt x="3383" y="2835"/>
                  </a:cubicBezTo>
                  <a:cubicBezTo>
                    <a:pt x="3502" y="2931"/>
                    <a:pt x="3633" y="3038"/>
                    <a:pt x="3752" y="3133"/>
                  </a:cubicBezTo>
                  <a:cubicBezTo>
                    <a:pt x="3836" y="3192"/>
                    <a:pt x="3907" y="3252"/>
                    <a:pt x="3979" y="3323"/>
                  </a:cubicBezTo>
                  <a:cubicBezTo>
                    <a:pt x="4050" y="3371"/>
                    <a:pt x="4133" y="3419"/>
                    <a:pt x="4157" y="3502"/>
                  </a:cubicBezTo>
                  <a:cubicBezTo>
                    <a:pt x="4169" y="3657"/>
                    <a:pt x="4157" y="3824"/>
                    <a:pt x="4157" y="3978"/>
                  </a:cubicBezTo>
                  <a:lnTo>
                    <a:pt x="4157" y="4550"/>
                  </a:lnTo>
                  <a:cubicBezTo>
                    <a:pt x="4157" y="5252"/>
                    <a:pt x="4145" y="5943"/>
                    <a:pt x="4145" y="6645"/>
                  </a:cubicBezTo>
                  <a:cubicBezTo>
                    <a:pt x="4133" y="7431"/>
                    <a:pt x="4086" y="8229"/>
                    <a:pt x="4133" y="9015"/>
                  </a:cubicBezTo>
                  <a:cubicBezTo>
                    <a:pt x="4139" y="9068"/>
                    <a:pt x="4178" y="9095"/>
                    <a:pt x="4217" y="9095"/>
                  </a:cubicBezTo>
                  <a:cubicBezTo>
                    <a:pt x="4255" y="9095"/>
                    <a:pt x="4294" y="9068"/>
                    <a:pt x="4300" y="9015"/>
                  </a:cubicBezTo>
                  <a:cubicBezTo>
                    <a:pt x="4371" y="8300"/>
                    <a:pt x="4360" y="7574"/>
                    <a:pt x="4371" y="6860"/>
                  </a:cubicBezTo>
                  <a:cubicBezTo>
                    <a:pt x="4371" y="6133"/>
                    <a:pt x="4383" y="5419"/>
                    <a:pt x="4383" y="4693"/>
                  </a:cubicBezTo>
                  <a:cubicBezTo>
                    <a:pt x="4383" y="4324"/>
                    <a:pt x="4383" y="3954"/>
                    <a:pt x="4371" y="3597"/>
                  </a:cubicBezTo>
                  <a:cubicBezTo>
                    <a:pt x="4371" y="3454"/>
                    <a:pt x="4360" y="3347"/>
                    <a:pt x="4252" y="3252"/>
                  </a:cubicBezTo>
                  <a:cubicBezTo>
                    <a:pt x="4121" y="3133"/>
                    <a:pt x="3979" y="3026"/>
                    <a:pt x="3836" y="2919"/>
                  </a:cubicBezTo>
                  <a:cubicBezTo>
                    <a:pt x="3276" y="2466"/>
                    <a:pt x="2717" y="2014"/>
                    <a:pt x="2157" y="1561"/>
                  </a:cubicBezTo>
                  <a:cubicBezTo>
                    <a:pt x="1514" y="1049"/>
                    <a:pt x="883" y="525"/>
                    <a:pt x="240" y="25"/>
                  </a:cubicBezTo>
                  <a:cubicBezTo>
                    <a:pt x="217" y="8"/>
                    <a:pt x="193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118553" y="3685539"/>
              <a:ext cx="255981" cy="448637"/>
            </a:xfrm>
            <a:custGeom>
              <a:avLst/>
              <a:gdLst/>
              <a:ahLst/>
              <a:cxnLst/>
              <a:rect l="l" t="t" r="r" b="b"/>
              <a:pathLst>
                <a:path w="5150" h="9026" extrusionOk="0">
                  <a:moveTo>
                    <a:pt x="5056" y="0"/>
                  </a:moveTo>
                  <a:cubicBezTo>
                    <a:pt x="5049" y="0"/>
                    <a:pt x="5043" y="1"/>
                    <a:pt x="5036" y="4"/>
                  </a:cubicBezTo>
                  <a:cubicBezTo>
                    <a:pt x="4679" y="135"/>
                    <a:pt x="4358" y="337"/>
                    <a:pt x="4024" y="528"/>
                  </a:cubicBezTo>
                  <a:cubicBezTo>
                    <a:pt x="3691" y="718"/>
                    <a:pt x="3358" y="909"/>
                    <a:pt x="3024" y="1111"/>
                  </a:cubicBezTo>
                  <a:cubicBezTo>
                    <a:pt x="2358" y="1516"/>
                    <a:pt x="1703" y="1933"/>
                    <a:pt x="1048" y="2349"/>
                  </a:cubicBezTo>
                  <a:cubicBezTo>
                    <a:pt x="893" y="2457"/>
                    <a:pt x="738" y="2552"/>
                    <a:pt x="584" y="2659"/>
                  </a:cubicBezTo>
                  <a:cubicBezTo>
                    <a:pt x="429" y="2766"/>
                    <a:pt x="250" y="2849"/>
                    <a:pt x="107" y="2980"/>
                  </a:cubicBezTo>
                  <a:cubicBezTo>
                    <a:pt x="0" y="3088"/>
                    <a:pt x="36" y="3230"/>
                    <a:pt x="60" y="3373"/>
                  </a:cubicBezTo>
                  <a:cubicBezTo>
                    <a:pt x="83" y="3576"/>
                    <a:pt x="119" y="3778"/>
                    <a:pt x="155" y="3981"/>
                  </a:cubicBezTo>
                  <a:cubicBezTo>
                    <a:pt x="286" y="4754"/>
                    <a:pt x="405" y="5528"/>
                    <a:pt x="524" y="6302"/>
                  </a:cubicBezTo>
                  <a:cubicBezTo>
                    <a:pt x="643" y="7183"/>
                    <a:pt x="750" y="8052"/>
                    <a:pt x="762" y="8945"/>
                  </a:cubicBezTo>
                  <a:cubicBezTo>
                    <a:pt x="762" y="8999"/>
                    <a:pt x="804" y="9026"/>
                    <a:pt x="845" y="9026"/>
                  </a:cubicBezTo>
                  <a:cubicBezTo>
                    <a:pt x="887" y="9026"/>
                    <a:pt x="929" y="8999"/>
                    <a:pt x="929" y="8945"/>
                  </a:cubicBezTo>
                  <a:cubicBezTo>
                    <a:pt x="917" y="8183"/>
                    <a:pt x="869" y="7421"/>
                    <a:pt x="786" y="6671"/>
                  </a:cubicBezTo>
                  <a:cubicBezTo>
                    <a:pt x="714" y="5921"/>
                    <a:pt x="584" y="5171"/>
                    <a:pt x="464" y="4421"/>
                  </a:cubicBezTo>
                  <a:lnTo>
                    <a:pt x="286" y="3314"/>
                  </a:lnTo>
                  <a:cubicBezTo>
                    <a:pt x="274" y="3266"/>
                    <a:pt x="262" y="3219"/>
                    <a:pt x="274" y="3183"/>
                  </a:cubicBezTo>
                  <a:cubicBezTo>
                    <a:pt x="286" y="3135"/>
                    <a:pt x="310" y="3123"/>
                    <a:pt x="357" y="3099"/>
                  </a:cubicBezTo>
                  <a:cubicBezTo>
                    <a:pt x="429" y="3052"/>
                    <a:pt x="512" y="2992"/>
                    <a:pt x="584" y="2945"/>
                  </a:cubicBezTo>
                  <a:cubicBezTo>
                    <a:pt x="750" y="2838"/>
                    <a:pt x="917" y="2718"/>
                    <a:pt x="1095" y="2611"/>
                  </a:cubicBezTo>
                  <a:cubicBezTo>
                    <a:pt x="1715" y="2207"/>
                    <a:pt x="2346" y="1802"/>
                    <a:pt x="2977" y="1421"/>
                  </a:cubicBezTo>
                  <a:cubicBezTo>
                    <a:pt x="3346" y="1194"/>
                    <a:pt x="3703" y="980"/>
                    <a:pt x="4060" y="766"/>
                  </a:cubicBezTo>
                  <a:cubicBezTo>
                    <a:pt x="4417" y="563"/>
                    <a:pt x="4775" y="373"/>
                    <a:pt x="5096" y="111"/>
                  </a:cubicBezTo>
                  <a:cubicBezTo>
                    <a:pt x="5149" y="79"/>
                    <a:pt x="5108" y="0"/>
                    <a:pt x="5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2876011" y="3883712"/>
              <a:ext cx="2285336" cy="250314"/>
            </a:xfrm>
            <a:custGeom>
              <a:avLst/>
              <a:gdLst/>
              <a:ahLst/>
              <a:cxnLst/>
              <a:rect l="l" t="t" r="r" b="b"/>
              <a:pathLst>
                <a:path w="45978" h="5036" extrusionOk="0">
                  <a:moveTo>
                    <a:pt x="22730" y="1"/>
                  </a:moveTo>
                  <a:cubicBezTo>
                    <a:pt x="21466" y="1"/>
                    <a:pt x="20201" y="42"/>
                    <a:pt x="18935" y="125"/>
                  </a:cubicBezTo>
                  <a:cubicBezTo>
                    <a:pt x="15887" y="327"/>
                    <a:pt x="12839" y="767"/>
                    <a:pt x="9851" y="1458"/>
                  </a:cubicBezTo>
                  <a:cubicBezTo>
                    <a:pt x="6862" y="2137"/>
                    <a:pt x="3921" y="3053"/>
                    <a:pt x="1088" y="4244"/>
                  </a:cubicBezTo>
                  <a:cubicBezTo>
                    <a:pt x="754" y="4387"/>
                    <a:pt x="409" y="4554"/>
                    <a:pt x="76" y="4708"/>
                  </a:cubicBezTo>
                  <a:cubicBezTo>
                    <a:pt x="1" y="4740"/>
                    <a:pt x="41" y="4869"/>
                    <a:pt x="119" y="4869"/>
                  </a:cubicBezTo>
                  <a:cubicBezTo>
                    <a:pt x="128" y="4869"/>
                    <a:pt x="137" y="4867"/>
                    <a:pt x="147" y="4863"/>
                  </a:cubicBezTo>
                  <a:cubicBezTo>
                    <a:pt x="2969" y="3708"/>
                    <a:pt x="5850" y="2708"/>
                    <a:pt x="8815" y="1970"/>
                  </a:cubicBezTo>
                  <a:cubicBezTo>
                    <a:pt x="11792" y="1232"/>
                    <a:pt x="14816" y="732"/>
                    <a:pt x="17876" y="470"/>
                  </a:cubicBezTo>
                  <a:cubicBezTo>
                    <a:pt x="19536" y="334"/>
                    <a:pt x="21200" y="265"/>
                    <a:pt x="22864" y="265"/>
                  </a:cubicBezTo>
                  <a:cubicBezTo>
                    <a:pt x="24254" y="265"/>
                    <a:pt x="25644" y="313"/>
                    <a:pt x="27032" y="410"/>
                  </a:cubicBezTo>
                  <a:cubicBezTo>
                    <a:pt x="30068" y="636"/>
                    <a:pt x="33104" y="1101"/>
                    <a:pt x="36068" y="1791"/>
                  </a:cubicBezTo>
                  <a:cubicBezTo>
                    <a:pt x="39045" y="2494"/>
                    <a:pt x="41938" y="3470"/>
                    <a:pt x="44772" y="4601"/>
                  </a:cubicBezTo>
                  <a:cubicBezTo>
                    <a:pt x="45129" y="4744"/>
                    <a:pt x="45474" y="4875"/>
                    <a:pt x="45831" y="5030"/>
                  </a:cubicBezTo>
                  <a:cubicBezTo>
                    <a:pt x="45840" y="5034"/>
                    <a:pt x="45848" y="5035"/>
                    <a:pt x="45856" y="5035"/>
                  </a:cubicBezTo>
                  <a:cubicBezTo>
                    <a:pt x="45928" y="5035"/>
                    <a:pt x="45978" y="4906"/>
                    <a:pt x="45903" y="4863"/>
                  </a:cubicBezTo>
                  <a:cubicBezTo>
                    <a:pt x="43129" y="3577"/>
                    <a:pt x="40212" y="2589"/>
                    <a:pt x="37247" y="1827"/>
                  </a:cubicBezTo>
                  <a:cubicBezTo>
                    <a:pt x="34282" y="1065"/>
                    <a:pt x="31258" y="541"/>
                    <a:pt x="28210" y="255"/>
                  </a:cubicBezTo>
                  <a:cubicBezTo>
                    <a:pt x="26387" y="87"/>
                    <a:pt x="24560" y="1"/>
                    <a:pt x="22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2670580" y="3394915"/>
              <a:ext cx="2697242" cy="285804"/>
            </a:xfrm>
            <a:custGeom>
              <a:avLst/>
              <a:gdLst/>
              <a:ahLst/>
              <a:cxnLst/>
              <a:rect l="l" t="t" r="r" b="b"/>
              <a:pathLst>
                <a:path w="54265" h="5750" extrusionOk="0">
                  <a:moveTo>
                    <a:pt x="27029" y="0"/>
                  </a:moveTo>
                  <a:cubicBezTo>
                    <a:pt x="25474" y="0"/>
                    <a:pt x="23918" y="53"/>
                    <a:pt x="22366" y="160"/>
                  </a:cubicBezTo>
                  <a:cubicBezTo>
                    <a:pt x="18758" y="410"/>
                    <a:pt x="15163" y="934"/>
                    <a:pt x="11638" y="1731"/>
                  </a:cubicBezTo>
                  <a:cubicBezTo>
                    <a:pt x="8090" y="2541"/>
                    <a:pt x="4614" y="3636"/>
                    <a:pt x="1244" y="5029"/>
                  </a:cubicBezTo>
                  <a:cubicBezTo>
                    <a:pt x="851" y="5184"/>
                    <a:pt x="458" y="5375"/>
                    <a:pt x="77" y="5553"/>
                  </a:cubicBezTo>
                  <a:cubicBezTo>
                    <a:pt x="1" y="5597"/>
                    <a:pt x="45" y="5711"/>
                    <a:pt x="117" y="5711"/>
                  </a:cubicBezTo>
                  <a:cubicBezTo>
                    <a:pt x="123" y="5711"/>
                    <a:pt x="130" y="5710"/>
                    <a:pt x="137" y="5708"/>
                  </a:cubicBezTo>
                  <a:cubicBezTo>
                    <a:pt x="1828" y="5065"/>
                    <a:pt x="3506" y="4375"/>
                    <a:pt x="5221" y="3803"/>
                  </a:cubicBezTo>
                  <a:cubicBezTo>
                    <a:pt x="6923" y="3232"/>
                    <a:pt x="8650" y="2731"/>
                    <a:pt x="10388" y="2291"/>
                  </a:cubicBezTo>
                  <a:cubicBezTo>
                    <a:pt x="13889" y="1422"/>
                    <a:pt x="17460" y="826"/>
                    <a:pt x="21056" y="517"/>
                  </a:cubicBezTo>
                  <a:cubicBezTo>
                    <a:pt x="23064" y="344"/>
                    <a:pt x="25079" y="257"/>
                    <a:pt x="27094" y="257"/>
                  </a:cubicBezTo>
                  <a:cubicBezTo>
                    <a:pt x="28687" y="257"/>
                    <a:pt x="30279" y="311"/>
                    <a:pt x="31867" y="422"/>
                  </a:cubicBezTo>
                  <a:cubicBezTo>
                    <a:pt x="35486" y="660"/>
                    <a:pt x="39082" y="1196"/>
                    <a:pt x="42618" y="2017"/>
                  </a:cubicBezTo>
                  <a:cubicBezTo>
                    <a:pt x="46119" y="2815"/>
                    <a:pt x="49548" y="3910"/>
                    <a:pt x="52882" y="5244"/>
                  </a:cubicBezTo>
                  <a:cubicBezTo>
                    <a:pt x="53298" y="5410"/>
                    <a:pt x="53715" y="5577"/>
                    <a:pt x="54144" y="5744"/>
                  </a:cubicBezTo>
                  <a:cubicBezTo>
                    <a:pt x="54152" y="5748"/>
                    <a:pt x="54160" y="5750"/>
                    <a:pt x="54168" y="5750"/>
                  </a:cubicBezTo>
                  <a:cubicBezTo>
                    <a:pt x="54227" y="5750"/>
                    <a:pt x="54265" y="5644"/>
                    <a:pt x="54191" y="5613"/>
                  </a:cubicBezTo>
                  <a:cubicBezTo>
                    <a:pt x="50929" y="4101"/>
                    <a:pt x="47452" y="2970"/>
                    <a:pt x="43952" y="2089"/>
                  </a:cubicBezTo>
                  <a:cubicBezTo>
                    <a:pt x="40451" y="1207"/>
                    <a:pt x="36868" y="600"/>
                    <a:pt x="33272" y="279"/>
                  </a:cubicBezTo>
                  <a:cubicBezTo>
                    <a:pt x="31199" y="95"/>
                    <a:pt x="29114" y="0"/>
                    <a:pt x="27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4795619" y="3956729"/>
              <a:ext cx="285903" cy="106170"/>
            </a:xfrm>
            <a:custGeom>
              <a:avLst/>
              <a:gdLst/>
              <a:ahLst/>
              <a:cxnLst/>
              <a:rect l="l" t="t" r="r" b="b"/>
              <a:pathLst>
                <a:path w="5752" h="2136" extrusionOk="0">
                  <a:moveTo>
                    <a:pt x="104" y="0"/>
                  </a:moveTo>
                  <a:cubicBezTo>
                    <a:pt x="18" y="0"/>
                    <a:pt x="0" y="133"/>
                    <a:pt x="92" y="168"/>
                  </a:cubicBezTo>
                  <a:cubicBezTo>
                    <a:pt x="449" y="263"/>
                    <a:pt x="818" y="334"/>
                    <a:pt x="1175" y="430"/>
                  </a:cubicBezTo>
                  <a:cubicBezTo>
                    <a:pt x="1544" y="525"/>
                    <a:pt x="1901" y="632"/>
                    <a:pt x="2258" y="739"/>
                  </a:cubicBezTo>
                  <a:cubicBezTo>
                    <a:pt x="2973" y="965"/>
                    <a:pt x="3675" y="1239"/>
                    <a:pt x="4366" y="1549"/>
                  </a:cubicBezTo>
                  <a:cubicBezTo>
                    <a:pt x="4747" y="1727"/>
                    <a:pt x="5116" y="1942"/>
                    <a:pt x="5509" y="2120"/>
                  </a:cubicBezTo>
                  <a:cubicBezTo>
                    <a:pt x="5530" y="2131"/>
                    <a:pt x="5550" y="2135"/>
                    <a:pt x="5569" y="2135"/>
                  </a:cubicBezTo>
                  <a:cubicBezTo>
                    <a:pt x="5681" y="2135"/>
                    <a:pt x="5752" y="1977"/>
                    <a:pt x="5640" y="1906"/>
                  </a:cubicBezTo>
                  <a:cubicBezTo>
                    <a:pt x="5318" y="1704"/>
                    <a:pt x="4961" y="1549"/>
                    <a:pt x="4616" y="1382"/>
                  </a:cubicBezTo>
                  <a:cubicBezTo>
                    <a:pt x="4271" y="1227"/>
                    <a:pt x="3925" y="1072"/>
                    <a:pt x="3568" y="942"/>
                  </a:cubicBezTo>
                  <a:cubicBezTo>
                    <a:pt x="2854" y="656"/>
                    <a:pt x="2116" y="418"/>
                    <a:pt x="1366" y="239"/>
                  </a:cubicBezTo>
                  <a:cubicBezTo>
                    <a:pt x="961" y="144"/>
                    <a:pt x="532" y="37"/>
                    <a:pt x="115" y="1"/>
                  </a:cubicBezTo>
                  <a:cubicBezTo>
                    <a:pt x="112" y="0"/>
                    <a:pt x="108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4999957" y="3992715"/>
              <a:ext cx="85592" cy="39217"/>
            </a:xfrm>
            <a:custGeom>
              <a:avLst/>
              <a:gdLst/>
              <a:ahLst/>
              <a:cxnLst/>
              <a:rect l="l" t="t" r="r" b="b"/>
              <a:pathLst>
                <a:path w="1722" h="789" extrusionOk="0">
                  <a:moveTo>
                    <a:pt x="127" y="1"/>
                  </a:moveTo>
                  <a:cubicBezTo>
                    <a:pt x="35" y="1"/>
                    <a:pt x="0" y="147"/>
                    <a:pt x="100" y="158"/>
                  </a:cubicBezTo>
                  <a:cubicBezTo>
                    <a:pt x="588" y="265"/>
                    <a:pt x="1065" y="479"/>
                    <a:pt x="1481" y="765"/>
                  </a:cubicBezTo>
                  <a:cubicBezTo>
                    <a:pt x="1503" y="781"/>
                    <a:pt x="1525" y="788"/>
                    <a:pt x="1546" y="788"/>
                  </a:cubicBezTo>
                  <a:cubicBezTo>
                    <a:pt x="1649" y="788"/>
                    <a:pt x="1721" y="618"/>
                    <a:pt x="1612" y="539"/>
                  </a:cubicBezTo>
                  <a:cubicBezTo>
                    <a:pt x="1386" y="396"/>
                    <a:pt x="1148" y="277"/>
                    <a:pt x="898" y="182"/>
                  </a:cubicBezTo>
                  <a:cubicBezTo>
                    <a:pt x="660" y="98"/>
                    <a:pt x="398" y="39"/>
                    <a:pt x="148" y="3"/>
                  </a:cubicBezTo>
                  <a:cubicBezTo>
                    <a:pt x="141" y="2"/>
                    <a:pt x="134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2913190" y="3939431"/>
              <a:ext cx="412303" cy="134104"/>
            </a:xfrm>
            <a:custGeom>
              <a:avLst/>
              <a:gdLst/>
              <a:ahLst/>
              <a:cxnLst/>
              <a:rect l="l" t="t" r="r" b="b"/>
              <a:pathLst>
                <a:path w="8295" h="2698" extrusionOk="0">
                  <a:moveTo>
                    <a:pt x="8119" y="0"/>
                  </a:moveTo>
                  <a:cubicBezTo>
                    <a:pt x="8110" y="0"/>
                    <a:pt x="8101" y="1"/>
                    <a:pt x="8091" y="4"/>
                  </a:cubicBezTo>
                  <a:cubicBezTo>
                    <a:pt x="7007" y="230"/>
                    <a:pt x="5936" y="528"/>
                    <a:pt x="4888" y="837"/>
                  </a:cubicBezTo>
                  <a:cubicBezTo>
                    <a:pt x="3828" y="1147"/>
                    <a:pt x="2792" y="1492"/>
                    <a:pt x="1757" y="1873"/>
                  </a:cubicBezTo>
                  <a:cubicBezTo>
                    <a:pt x="1185" y="2087"/>
                    <a:pt x="614" y="2313"/>
                    <a:pt x="66" y="2575"/>
                  </a:cubicBezTo>
                  <a:cubicBezTo>
                    <a:pt x="1" y="2597"/>
                    <a:pt x="35" y="2698"/>
                    <a:pt x="95" y="2698"/>
                  </a:cubicBezTo>
                  <a:cubicBezTo>
                    <a:pt x="101" y="2698"/>
                    <a:pt x="107" y="2697"/>
                    <a:pt x="114" y="2694"/>
                  </a:cubicBezTo>
                  <a:cubicBezTo>
                    <a:pt x="1149" y="2337"/>
                    <a:pt x="2173" y="1956"/>
                    <a:pt x="3209" y="1611"/>
                  </a:cubicBezTo>
                  <a:cubicBezTo>
                    <a:pt x="4245" y="1278"/>
                    <a:pt x="5293" y="968"/>
                    <a:pt x="6341" y="682"/>
                  </a:cubicBezTo>
                  <a:cubicBezTo>
                    <a:pt x="6948" y="528"/>
                    <a:pt x="7543" y="385"/>
                    <a:pt x="8150" y="242"/>
                  </a:cubicBezTo>
                  <a:cubicBezTo>
                    <a:pt x="8294" y="209"/>
                    <a:pt x="8242" y="0"/>
                    <a:pt x="8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2754581" y="3575294"/>
              <a:ext cx="309762" cy="113576"/>
            </a:xfrm>
            <a:custGeom>
              <a:avLst/>
              <a:gdLst/>
              <a:ahLst/>
              <a:cxnLst/>
              <a:rect l="l" t="t" r="r" b="b"/>
              <a:pathLst>
                <a:path w="6232" h="2285" extrusionOk="0">
                  <a:moveTo>
                    <a:pt x="6081" y="1"/>
                  </a:moveTo>
                  <a:cubicBezTo>
                    <a:pt x="6069" y="1"/>
                    <a:pt x="6057" y="3"/>
                    <a:pt x="6043" y="7"/>
                  </a:cubicBezTo>
                  <a:cubicBezTo>
                    <a:pt x="4448" y="472"/>
                    <a:pt x="2876" y="1007"/>
                    <a:pt x="1328" y="1627"/>
                  </a:cubicBezTo>
                  <a:cubicBezTo>
                    <a:pt x="900" y="1793"/>
                    <a:pt x="483" y="1984"/>
                    <a:pt x="54" y="2174"/>
                  </a:cubicBezTo>
                  <a:cubicBezTo>
                    <a:pt x="1" y="2196"/>
                    <a:pt x="34" y="2285"/>
                    <a:pt x="85" y="2285"/>
                  </a:cubicBezTo>
                  <a:cubicBezTo>
                    <a:pt x="90" y="2285"/>
                    <a:pt x="96" y="2284"/>
                    <a:pt x="102" y="2281"/>
                  </a:cubicBezTo>
                  <a:cubicBezTo>
                    <a:pt x="1638" y="1698"/>
                    <a:pt x="3186" y="1127"/>
                    <a:pt x="4757" y="638"/>
                  </a:cubicBezTo>
                  <a:cubicBezTo>
                    <a:pt x="5198" y="495"/>
                    <a:pt x="5650" y="353"/>
                    <a:pt x="6103" y="222"/>
                  </a:cubicBezTo>
                  <a:cubicBezTo>
                    <a:pt x="6232" y="189"/>
                    <a:pt x="6195" y="1"/>
                    <a:pt x="6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804386" y="3661830"/>
              <a:ext cx="90861" cy="34098"/>
            </a:xfrm>
            <a:custGeom>
              <a:avLst/>
              <a:gdLst/>
              <a:ahLst/>
              <a:cxnLst/>
              <a:rect l="l" t="t" r="r" b="b"/>
              <a:pathLst>
                <a:path w="1828" h="686" extrusionOk="0">
                  <a:moveTo>
                    <a:pt x="1678" y="0"/>
                  </a:moveTo>
                  <a:cubicBezTo>
                    <a:pt x="1668" y="0"/>
                    <a:pt x="1658" y="2"/>
                    <a:pt x="1648" y="5"/>
                  </a:cubicBezTo>
                  <a:cubicBezTo>
                    <a:pt x="1124" y="183"/>
                    <a:pt x="600" y="362"/>
                    <a:pt x="88" y="540"/>
                  </a:cubicBezTo>
                  <a:cubicBezTo>
                    <a:pt x="0" y="562"/>
                    <a:pt x="24" y="686"/>
                    <a:pt x="103" y="686"/>
                  </a:cubicBezTo>
                  <a:cubicBezTo>
                    <a:pt x="110" y="686"/>
                    <a:pt x="116" y="685"/>
                    <a:pt x="124" y="683"/>
                  </a:cubicBezTo>
                  <a:cubicBezTo>
                    <a:pt x="648" y="529"/>
                    <a:pt x="1183" y="374"/>
                    <a:pt x="1707" y="219"/>
                  </a:cubicBezTo>
                  <a:cubicBezTo>
                    <a:pt x="1828" y="175"/>
                    <a:pt x="1787" y="0"/>
                    <a:pt x="1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924604" y="3546564"/>
              <a:ext cx="363940" cy="136490"/>
            </a:xfrm>
            <a:custGeom>
              <a:avLst/>
              <a:gdLst/>
              <a:ahLst/>
              <a:cxnLst/>
              <a:rect l="l" t="t" r="r" b="b"/>
              <a:pathLst>
                <a:path w="7322" h="2746" extrusionOk="0">
                  <a:moveTo>
                    <a:pt x="80" y="1"/>
                  </a:moveTo>
                  <a:cubicBezTo>
                    <a:pt x="18" y="1"/>
                    <a:pt x="0" y="87"/>
                    <a:pt x="56" y="109"/>
                  </a:cubicBezTo>
                  <a:cubicBezTo>
                    <a:pt x="1926" y="716"/>
                    <a:pt x="3795" y="1324"/>
                    <a:pt x="5605" y="2074"/>
                  </a:cubicBezTo>
                  <a:cubicBezTo>
                    <a:pt x="6129" y="2288"/>
                    <a:pt x="6629" y="2526"/>
                    <a:pt x="7141" y="2740"/>
                  </a:cubicBezTo>
                  <a:cubicBezTo>
                    <a:pt x="7150" y="2744"/>
                    <a:pt x="7160" y="2745"/>
                    <a:pt x="7169" y="2745"/>
                  </a:cubicBezTo>
                  <a:cubicBezTo>
                    <a:pt x="7261" y="2745"/>
                    <a:pt x="7321" y="2593"/>
                    <a:pt x="7224" y="2550"/>
                  </a:cubicBezTo>
                  <a:cubicBezTo>
                    <a:pt x="6343" y="2121"/>
                    <a:pt x="5414" y="1764"/>
                    <a:pt x="4497" y="1407"/>
                  </a:cubicBezTo>
                  <a:cubicBezTo>
                    <a:pt x="3569" y="1062"/>
                    <a:pt x="2640" y="740"/>
                    <a:pt x="1699" y="442"/>
                  </a:cubicBezTo>
                  <a:cubicBezTo>
                    <a:pt x="1164" y="276"/>
                    <a:pt x="628" y="133"/>
                    <a:pt x="92" y="2"/>
                  </a:cubicBezTo>
                  <a:cubicBezTo>
                    <a:pt x="88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952240" y="1260539"/>
              <a:ext cx="186443" cy="530303"/>
            </a:xfrm>
            <a:custGeom>
              <a:avLst/>
              <a:gdLst/>
              <a:ahLst/>
              <a:cxnLst/>
              <a:rect l="l" t="t" r="r" b="b"/>
              <a:pathLst>
                <a:path w="3751" h="10669" extrusionOk="0">
                  <a:moveTo>
                    <a:pt x="3370" y="0"/>
                  </a:moveTo>
                  <a:cubicBezTo>
                    <a:pt x="2036" y="691"/>
                    <a:pt x="1024" y="1965"/>
                    <a:pt x="631" y="3417"/>
                  </a:cubicBezTo>
                  <a:cubicBezTo>
                    <a:pt x="0" y="5763"/>
                    <a:pt x="977" y="8275"/>
                    <a:pt x="536" y="10668"/>
                  </a:cubicBezTo>
                  <a:lnTo>
                    <a:pt x="548" y="10668"/>
                  </a:lnTo>
                  <a:cubicBezTo>
                    <a:pt x="2298" y="9299"/>
                    <a:pt x="3453" y="7156"/>
                    <a:pt x="3620" y="4929"/>
                  </a:cubicBezTo>
                  <a:cubicBezTo>
                    <a:pt x="3751" y="3286"/>
                    <a:pt x="3382" y="1643"/>
                    <a:pt x="3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4810183" y="1982005"/>
              <a:ext cx="384170" cy="129631"/>
            </a:xfrm>
            <a:custGeom>
              <a:avLst/>
              <a:gdLst/>
              <a:ahLst/>
              <a:cxnLst/>
              <a:rect l="l" t="t" r="r" b="b"/>
              <a:pathLst>
                <a:path w="7729" h="2608" extrusionOk="0">
                  <a:moveTo>
                    <a:pt x="5686" y="1"/>
                  </a:moveTo>
                  <a:cubicBezTo>
                    <a:pt x="3681" y="1"/>
                    <a:pt x="1669" y="599"/>
                    <a:pt x="1" y="1725"/>
                  </a:cubicBezTo>
                  <a:cubicBezTo>
                    <a:pt x="1177" y="2166"/>
                    <a:pt x="2390" y="2607"/>
                    <a:pt x="3632" y="2607"/>
                  </a:cubicBezTo>
                  <a:cubicBezTo>
                    <a:pt x="3798" y="2607"/>
                    <a:pt x="3965" y="2599"/>
                    <a:pt x="4132" y="2583"/>
                  </a:cubicBezTo>
                  <a:cubicBezTo>
                    <a:pt x="5609" y="2428"/>
                    <a:pt x="7002" y="1523"/>
                    <a:pt x="7728" y="213"/>
                  </a:cubicBezTo>
                  <a:cubicBezTo>
                    <a:pt x="7058" y="71"/>
                    <a:pt x="6372" y="1"/>
                    <a:pt x="5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4924405" y="1641030"/>
              <a:ext cx="375273" cy="272781"/>
            </a:xfrm>
            <a:custGeom>
              <a:avLst/>
              <a:gdLst/>
              <a:ahLst/>
              <a:cxnLst/>
              <a:rect l="l" t="t" r="r" b="b"/>
              <a:pathLst>
                <a:path w="7550" h="5488" extrusionOk="0">
                  <a:moveTo>
                    <a:pt x="7549" y="1"/>
                  </a:moveTo>
                  <a:cubicBezTo>
                    <a:pt x="4585" y="739"/>
                    <a:pt x="1894" y="2561"/>
                    <a:pt x="120" y="5061"/>
                  </a:cubicBezTo>
                  <a:lnTo>
                    <a:pt x="96" y="5037"/>
                  </a:lnTo>
                  <a:cubicBezTo>
                    <a:pt x="72" y="5013"/>
                    <a:pt x="48" y="4978"/>
                    <a:pt x="25" y="4954"/>
                  </a:cubicBezTo>
                  <a:cubicBezTo>
                    <a:pt x="13" y="5013"/>
                    <a:pt x="1" y="5085"/>
                    <a:pt x="1" y="5144"/>
                  </a:cubicBezTo>
                  <a:lnTo>
                    <a:pt x="168" y="5192"/>
                  </a:lnTo>
                  <a:cubicBezTo>
                    <a:pt x="698" y="5391"/>
                    <a:pt x="1263" y="5487"/>
                    <a:pt x="1829" y="5487"/>
                  </a:cubicBezTo>
                  <a:cubicBezTo>
                    <a:pt x="3091" y="5487"/>
                    <a:pt x="4355" y="5008"/>
                    <a:pt x="5252" y="4120"/>
                  </a:cubicBezTo>
                  <a:cubicBezTo>
                    <a:pt x="6133" y="3263"/>
                    <a:pt x="6645" y="2096"/>
                    <a:pt x="7133" y="965"/>
                  </a:cubicBezTo>
                  <a:cubicBezTo>
                    <a:pt x="7276" y="644"/>
                    <a:pt x="7418" y="322"/>
                    <a:pt x="7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4776483" y="1394245"/>
              <a:ext cx="169892" cy="493024"/>
            </a:xfrm>
            <a:custGeom>
              <a:avLst/>
              <a:gdLst/>
              <a:ahLst/>
              <a:cxnLst/>
              <a:rect l="l" t="t" r="r" b="b"/>
              <a:pathLst>
                <a:path w="3418" h="9919" extrusionOk="0">
                  <a:moveTo>
                    <a:pt x="1655" y="1"/>
                  </a:moveTo>
                  <a:cubicBezTo>
                    <a:pt x="500" y="1370"/>
                    <a:pt x="0" y="3275"/>
                    <a:pt x="334" y="5037"/>
                  </a:cubicBezTo>
                  <a:cubicBezTo>
                    <a:pt x="691" y="6871"/>
                    <a:pt x="1858" y="8431"/>
                    <a:pt x="3001" y="9919"/>
                  </a:cubicBezTo>
                  <a:cubicBezTo>
                    <a:pt x="3417" y="6573"/>
                    <a:pt x="2953" y="3108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4709580" y="1631586"/>
              <a:ext cx="135595" cy="439740"/>
            </a:xfrm>
            <a:custGeom>
              <a:avLst/>
              <a:gdLst/>
              <a:ahLst/>
              <a:cxnLst/>
              <a:rect l="l" t="t" r="r" b="b"/>
              <a:pathLst>
                <a:path w="2728" h="8847" extrusionOk="0">
                  <a:moveTo>
                    <a:pt x="275" y="0"/>
                  </a:moveTo>
                  <a:cubicBezTo>
                    <a:pt x="334" y="1048"/>
                    <a:pt x="203" y="2108"/>
                    <a:pt x="120" y="3156"/>
                  </a:cubicBezTo>
                  <a:cubicBezTo>
                    <a:pt x="37" y="4203"/>
                    <a:pt x="1" y="5275"/>
                    <a:pt x="251" y="6287"/>
                  </a:cubicBezTo>
                  <a:cubicBezTo>
                    <a:pt x="501" y="7311"/>
                    <a:pt x="1072" y="8299"/>
                    <a:pt x="1965" y="8847"/>
                  </a:cubicBezTo>
                  <a:lnTo>
                    <a:pt x="1977" y="8847"/>
                  </a:lnTo>
                  <a:cubicBezTo>
                    <a:pt x="2561" y="7394"/>
                    <a:pt x="2727" y="5775"/>
                    <a:pt x="2430" y="4227"/>
                  </a:cubicBezTo>
                  <a:cubicBezTo>
                    <a:pt x="2144" y="2655"/>
                    <a:pt x="1382" y="1167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4718626" y="1429735"/>
              <a:ext cx="365381" cy="716001"/>
            </a:xfrm>
            <a:custGeom>
              <a:avLst/>
              <a:gdLst/>
              <a:ahLst/>
              <a:cxnLst/>
              <a:rect l="l" t="t" r="r" b="b"/>
              <a:pathLst>
                <a:path w="7351" h="14405" extrusionOk="0">
                  <a:moveTo>
                    <a:pt x="7254" y="0"/>
                  </a:moveTo>
                  <a:cubicBezTo>
                    <a:pt x="7217" y="0"/>
                    <a:pt x="7182" y="19"/>
                    <a:pt x="7177" y="61"/>
                  </a:cubicBezTo>
                  <a:cubicBezTo>
                    <a:pt x="7022" y="1109"/>
                    <a:pt x="6844" y="2144"/>
                    <a:pt x="6570" y="3156"/>
                  </a:cubicBezTo>
                  <a:cubicBezTo>
                    <a:pt x="6296" y="4169"/>
                    <a:pt x="5963" y="5181"/>
                    <a:pt x="5570" y="6157"/>
                  </a:cubicBezTo>
                  <a:cubicBezTo>
                    <a:pt x="4772" y="8098"/>
                    <a:pt x="3700" y="9943"/>
                    <a:pt x="2403" y="11598"/>
                  </a:cubicBezTo>
                  <a:cubicBezTo>
                    <a:pt x="2045" y="12062"/>
                    <a:pt x="1664" y="12503"/>
                    <a:pt x="1271" y="12932"/>
                  </a:cubicBezTo>
                  <a:cubicBezTo>
                    <a:pt x="879" y="13384"/>
                    <a:pt x="450" y="13801"/>
                    <a:pt x="57" y="14253"/>
                  </a:cubicBezTo>
                  <a:cubicBezTo>
                    <a:pt x="0" y="14310"/>
                    <a:pt x="41" y="14405"/>
                    <a:pt x="103" y="14405"/>
                  </a:cubicBezTo>
                  <a:cubicBezTo>
                    <a:pt x="118" y="14405"/>
                    <a:pt x="135" y="14399"/>
                    <a:pt x="152" y="14384"/>
                  </a:cubicBezTo>
                  <a:cubicBezTo>
                    <a:pt x="581" y="14075"/>
                    <a:pt x="962" y="13705"/>
                    <a:pt x="1331" y="13324"/>
                  </a:cubicBezTo>
                  <a:cubicBezTo>
                    <a:pt x="1700" y="12932"/>
                    <a:pt x="2045" y="12539"/>
                    <a:pt x="2379" y="12122"/>
                  </a:cubicBezTo>
                  <a:cubicBezTo>
                    <a:pt x="3057" y="11288"/>
                    <a:pt x="3688" y="10407"/>
                    <a:pt x="4236" y="9491"/>
                  </a:cubicBezTo>
                  <a:cubicBezTo>
                    <a:pt x="5343" y="7669"/>
                    <a:pt x="6201" y="5693"/>
                    <a:pt x="6748" y="3633"/>
                  </a:cubicBezTo>
                  <a:cubicBezTo>
                    <a:pt x="7046" y="2478"/>
                    <a:pt x="7272" y="1287"/>
                    <a:pt x="7344" y="85"/>
                  </a:cubicBezTo>
                  <a:cubicBezTo>
                    <a:pt x="7350" y="31"/>
                    <a:pt x="7301" y="0"/>
                    <a:pt x="7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4841547" y="1463484"/>
              <a:ext cx="374925" cy="435416"/>
            </a:xfrm>
            <a:custGeom>
              <a:avLst/>
              <a:gdLst/>
              <a:ahLst/>
              <a:cxnLst/>
              <a:rect l="l" t="t" r="r" b="b"/>
              <a:pathLst>
                <a:path w="7543" h="8760" extrusionOk="0">
                  <a:moveTo>
                    <a:pt x="114" y="1"/>
                  </a:moveTo>
                  <a:cubicBezTo>
                    <a:pt x="75" y="1"/>
                    <a:pt x="37" y="25"/>
                    <a:pt x="37" y="72"/>
                  </a:cubicBezTo>
                  <a:cubicBezTo>
                    <a:pt x="13" y="656"/>
                    <a:pt x="1" y="1227"/>
                    <a:pt x="37" y="1799"/>
                  </a:cubicBezTo>
                  <a:cubicBezTo>
                    <a:pt x="61" y="2382"/>
                    <a:pt x="120" y="2954"/>
                    <a:pt x="203" y="3513"/>
                  </a:cubicBezTo>
                  <a:cubicBezTo>
                    <a:pt x="370" y="4644"/>
                    <a:pt x="620" y="5764"/>
                    <a:pt x="965" y="6859"/>
                  </a:cubicBezTo>
                  <a:cubicBezTo>
                    <a:pt x="1168" y="7478"/>
                    <a:pt x="1394" y="8085"/>
                    <a:pt x="1644" y="8681"/>
                  </a:cubicBezTo>
                  <a:cubicBezTo>
                    <a:pt x="1663" y="8727"/>
                    <a:pt x="1718" y="8760"/>
                    <a:pt x="1770" y="8760"/>
                  </a:cubicBezTo>
                  <a:cubicBezTo>
                    <a:pt x="1784" y="8760"/>
                    <a:pt x="1798" y="8757"/>
                    <a:pt x="1811" y="8752"/>
                  </a:cubicBezTo>
                  <a:cubicBezTo>
                    <a:pt x="3359" y="8240"/>
                    <a:pt x="4942" y="7740"/>
                    <a:pt x="6335" y="6847"/>
                  </a:cubicBezTo>
                  <a:cubicBezTo>
                    <a:pt x="6728" y="6597"/>
                    <a:pt x="7097" y="6323"/>
                    <a:pt x="7430" y="6014"/>
                  </a:cubicBezTo>
                  <a:cubicBezTo>
                    <a:pt x="7543" y="5920"/>
                    <a:pt x="7442" y="5775"/>
                    <a:pt x="7324" y="5775"/>
                  </a:cubicBezTo>
                  <a:cubicBezTo>
                    <a:pt x="7292" y="5775"/>
                    <a:pt x="7259" y="5786"/>
                    <a:pt x="7228" y="5811"/>
                  </a:cubicBezTo>
                  <a:cubicBezTo>
                    <a:pt x="6037" y="6883"/>
                    <a:pt x="4525" y="7526"/>
                    <a:pt x="3025" y="8038"/>
                  </a:cubicBezTo>
                  <a:cubicBezTo>
                    <a:pt x="2639" y="8177"/>
                    <a:pt x="2253" y="8307"/>
                    <a:pt x="1858" y="8427"/>
                  </a:cubicBezTo>
                  <a:lnTo>
                    <a:pt x="1858" y="8427"/>
                  </a:lnTo>
                  <a:cubicBezTo>
                    <a:pt x="1035" y="6375"/>
                    <a:pt x="509" y="4211"/>
                    <a:pt x="322" y="2001"/>
                  </a:cubicBezTo>
                  <a:cubicBezTo>
                    <a:pt x="263" y="1370"/>
                    <a:pt x="203" y="715"/>
                    <a:pt x="191" y="72"/>
                  </a:cubicBezTo>
                  <a:cubicBezTo>
                    <a:pt x="191" y="25"/>
                    <a:pt x="153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4762267" y="1722546"/>
              <a:ext cx="378802" cy="367618"/>
            </a:xfrm>
            <a:custGeom>
              <a:avLst/>
              <a:gdLst/>
              <a:ahLst/>
              <a:cxnLst/>
              <a:rect l="l" t="t" r="r" b="b"/>
              <a:pathLst>
                <a:path w="7621" h="7396" extrusionOk="0">
                  <a:moveTo>
                    <a:pt x="166" y="1"/>
                  </a:moveTo>
                  <a:cubicBezTo>
                    <a:pt x="134" y="1"/>
                    <a:pt x="102" y="22"/>
                    <a:pt x="96" y="63"/>
                  </a:cubicBezTo>
                  <a:cubicBezTo>
                    <a:pt x="72" y="302"/>
                    <a:pt x="36" y="540"/>
                    <a:pt x="24" y="778"/>
                  </a:cubicBezTo>
                  <a:cubicBezTo>
                    <a:pt x="12" y="1004"/>
                    <a:pt x="1" y="1242"/>
                    <a:pt x="1" y="1468"/>
                  </a:cubicBezTo>
                  <a:cubicBezTo>
                    <a:pt x="12" y="1933"/>
                    <a:pt x="36" y="2397"/>
                    <a:pt x="84" y="2861"/>
                  </a:cubicBezTo>
                  <a:cubicBezTo>
                    <a:pt x="167" y="3790"/>
                    <a:pt x="298" y="4719"/>
                    <a:pt x="465" y="5636"/>
                  </a:cubicBezTo>
                  <a:cubicBezTo>
                    <a:pt x="501" y="5862"/>
                    <a:pt x="536" y="6088"/>
                    <a:pt x="584" y="6314"/>
                  </a:cubicBezTo>
                  <a:cubicBezTo>
                    <a:pt x="608" y="6505"/>
                    <a:pt x="620" y="6719"/>
                    <a:pt x="715" y="6898"/>
                  </a:cubicBezTo>
                  <a:cubicBezTo>
                    <a:pt x="810" y="7064"/>
                    <a:pt x="989" y="7136"/>
                    <a:pt x="1167" y="7171"/>
                  </a:cubicBezTo>
                  <a:cubicBezTo>
                    <a:pt x="1382" y="7231"/>
                    <a:pt x="1596" y="7279"/>
                    <a:pt x="1810" y="7302"/>
                  </a:cubicBezTo>
                  <a:cubicBezTo>
                    <a:pt x="2211" y="7367"/>
                    <a:pt x="2615" y="7396"/>
                    <a:pt x="3020" y="7396"/>
                  </a:cubicBezTo>
                  <a:cubicBezTo>
                    <a:pt x="3504" y="7396"/>
                    <a:pt x="3991" y="7355"/>
                    <a:pt x="4477" y="7291"/>
                  </a:cubicBezTo>
                  <a:cubicBezTo>
                    <a:pt x="4977" y="7219"/>
                    <a:pt x="5477" y="7136"/>
                    <a:pt x="5966" y="7017"/>
                  </a:cubicBezTo>
                  <a:cubicBezTo>
                    <a:pt x="6466" y="6910"/>
                    <a:pt x="6978" y="6802"/>
                    <a:pt x="7466" y="6648"/>
                  </a:cubicBezTo>
                  <a:cubicBezTo>
                    <a:pt x="7621" y="6603"/>
                    <a:pt x="7580" y="6394"/>
                    <a:pt x="7430" y="6394"/>
                  </a:cubicBezTo>
                  <a:cubicBezTo>
                    <a:pt x="7418" y="6394"/>
                    <a:pt x="7407" y="6395"/>
                    <a:pt x="7394" y="6398"/>
                  </a:cubicBezTo>
                  <a:cubicBezTo>
                    <a:pt x="6978" y="6481"/>
                    <a:pt x="6561" y="6600"/>
                    <a:pt x="6144" y="6695"/>
                  </a:cubicBezTo>
                  <a:cubicBezTo>
                    <a:pt x="5727" y="6790"/>
                    <a:pt x="5299" y="6874"/>
                    <a:pt x="4870" y="6945"/>
                  </a:cubicBezTo>
                  <a:cubicBezTo>
                    <a:pt x="4272" y="7046"/>
                    <a:pt x="3662" y="7112"/>
                    <a:pt x="3052" y="7112"/>
                  </a:cubicBezTo>
                  <a:cubicBezTo>
                    <a:pt x="2800" y="7112"/>
                    <a:pt x="2549" y="7101"/>
                    <a:pt x="2298" y="7076"/>
                  </a:cubicBezTo>
                  <a:cubicBezTo>
                    <a:pt x="2084" y="7052"/>
                    <a:pt x="1870" y="7029"/>
                    <a:pt x="1667" y="6993"/>
                  </a:cubicBezTo>
                  <a:cubicBezTo>
                    <a:pt x="1477" y="6957"/>
                    <a:pt x="1263" y="6921"/>
                    <a:pt x="1084" y="6850"/>
                  </a:cubicBezTo>
                  <a:cubicBezTo>
                    <a:pt x="905" y="6767"/>
                    <a:pt x="917" y="6529"/>
                    <a:pt x="882" y="6374"/>
                  </a:cubicBezTo>
                  <a:lnTo>
                    <a:pt x="774" y="5719"/>
                  </a:lnTo>
                  <a:cubicBezTo>
                    <a:pt x="620" y="4838"/>
                    <a:pt x="477" y="3957"/>
                    <a:pt x="382" y="3076"/>
                  </a:cubicBezTo>
                  <a:cubicBezTo>
                    <a:pt x="322" y="2576"/>
                    <a:pt x="286" y="2088"/>
                    <a:pt x="262" y="1587"/>
                  </a:cubicBezTo>
                  <a:cubicBezTo>
                    <a:pt x="251" y="1326"/>
                    <a:pt x="239" y="1075"/>
                    <a:pt x="239" y="825"/>
                  </a:cubicBezTo>
                  <a:cubicBezTo>
                    <a:pt x="239" y="575"/>
                    <a:pt x="215" y="313"/>
                    <a:pt x="227" y="63"/>
                  </a:cubicBezTo>
                  <a:cubicBezTo>
                    <a:pt x="227" y="22"/>
                    <a:pt x="197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2850164" y="1288324"/>
              <a:ext cx="186443" cy="530303"/>
            </a:xfrm>
            <a:custGeom>
              <a:avLst/>
              <a:gdLst/>
              <a:ahLst/>
              <a:cxnLst/>
              <a:rect l="l" t="t" r="r" b="b"/>
              <a:pathLst>
                <a:path w="3751" h="10669" extrusionOk="0">
                  <a:moveTo>
                    <a:pt x="381" y="1"/>
                  </a:moveTo>
                  <a:cubicBezTo>
                    <a:pt x="370" y="1644"/>
                    <a:pt x="0" y="3287"/>
                    <a:pt x="131" y="4930"/>
                  </a:cubicBezTo>
                  <a:cubicBezTo>
                    <a:pt x="310" y="7156"/>
                    <a:pt x="1453" y="9288"/>
                    <a:pt x="3215" y="10669"/>
                  </a:cubicBezTo>
                  <a:lnTo>
                    <a:pt x="3215" y="10657"/>
                  </a:lnTo>
                  <a:cubicBezTo>
                    <a:pt x="2775" y="8264"/>
                    <a:pt x="3751" y="5751"/>
                    <a:pt x="3132" y="3406"/>
                  </a:cubicBezTo>
                  <a:cubicBezTo>
                    <a:pt x="2739" y="1965"/>
                    <a:pt x="1715" y="69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2794544" y="2009840"/>
              <a:ext cx="384717" cy="129183"/>
            </a:xfrm>
            <a:custGeom>
              <a:avLst/>
              <a:gdLst/>
              <a:ahLst/>
              <a:cxnLst/>
              <a:rect l="l" t="t" r="r" b="b"/>
              <a:pathLst>
                <a:path w="7740" h="2599" extrusionOk="0">
                  <a:moveTo>
                    <a:pt x="2049" y="0"/>
                  </a:moveTo>
                  <a:cubicBezTo>
                    <a:pt x="1361" y="0"/>
                    <a:pt x="674" y="70"/>
                    <a:pt x="0" y="213"/>
                  </a:cubicBezTo>
                  <a:cubicBezTo>
                    <a:pt x="727" y="1511"/>
                    <a:pt x="2120" y="2427"/>
                    <a:pt x="3608" y="2570"/>
                  </a:cubicBezTo>
                  <a:cubicBezTo>
                    <a:pt x="3785" y="2590"/>
                    <a:pt x="3962" y="2599"/>
                    <a:pt x="4139" y="2599"/>
                  </a:cubicBezTo>
                  <a:cubicBezTo>
                    <a:pt x="5363" y="2599"/>
                    <a:pt x="6574" y="2162"/>
                    <a:pt x="7739" y="1725"/>
                  </a:cubicBezTo>
                  <a:cubicBezTo>
                    <a:pt x="6071" y="598"/>
                    <a:pt x="4060" y="0"/>
                    <a:pt x="2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2689169" y="1668865"/>
              <a:ext cx="375869" cy="272433"/>
            </a:xfrm>
            <a:custGeom>
              <a:avLst/>
              <a:gdLst/>
              <a:ahLst/>
              <a:cxnLst/>
              <a:rect l="l" t="t" r="r" b="b"/>
              <a:pathLst>
                <a:path w="7562" h="5481" extrusionOk="0">
                  <a:moveTo>
                    <a:pt x="1" y="0"/>
                  </a:moveTo>
                  <a:cubicBezTo>
                    <a:pt x="144" y="322"/>
                    <a:pt x="287" y="643"/>
                    <a:pt x="418" y="965"/>
                  </a:cubicBezTo>
                  <a:cubicBezTo>
                    <a:pt x="906" y="2096"/>
                    <a:pt x="1418" y="3251"/>
                    <a:pt x="2299" y="4120"/>
                  </a:cubicBezTo>
                  <a:cubicBezTo>
                    <a:pt x="3194" y="4998"/>
                    <a:pt x="4457" y="5481"/>
                    <a:pt x="5717" y="5481"/>
                  </a:cubicBezTo>
                  <a:cubicBezTo>
                    <a:pt x="6284" y="5481"/>
                    <a:pt x="6851" y="5383"/>
                    <a:pt x="7383" y="5180"/>
                  </a:cubicBezTo>
                  <a:lnTo>
                    <a:pt x="7561" y="5144"/>
                  </a:lnTo>
                  <a:cubicBezTo>
                    <a:pt x="7550" y="5073"/>
                    <a:pt x="7538" y="5013"/>
                    <a:pt x="7538" y="4942"/>
                  </a:cubicBezTo>
                  <a:cubicBezTo>
                    <a:pt x="7514" y="4977"/>
                    <a:pt x="7490" y="5001"/>
                    <a:pt x="7466" y="5037"/>
                  </a:cubicBezTo>
                  <a:lnTo>
                    <a:pt x="7430" y="5061"/>
                  </a:lnTo>
                  <a:lnTo>
                    <a:pt x="7430" y="5049"/>
                  </a:lnTo>
                  <a:cubicBezTo>
                    <a:pt x="5656" y="2560"/>
                    <a:pt x="2978" y="72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3042473" y="1421484"/>
              <a:ext cx="169941" cy="493024"/>
            </a:xfrm>
            <a:custGeom>
              <a:avLst/>
              <a:gdLst/>
              <a:ahLst/>
              <a:cxnLst/>
              <a:rect l="l" t="t" r="r" b="b"/>
              <a:pathLst>
                <a:path w="3419" h="9919" extrusionOk="0">
                  <a:moveTo>
                    <a:pt x="1775" y="1"/>
                  </a:moveTo>
                  <a:cubicBezTo>
                    <a:pt x="477" y="3120"/>
                    <a:pt x="1" y="6573"/>
                    <a:pt x="430" y="9919"/>
                  </a:cubicBezTo>
                  <a:cubicBezTo>
                    <a:pt x="1573" y="8430"/>
                    <a:pt x="2739" y="6871"/>
                    <a:pt x="3085" y="5037"/>
                  </a:cubicBezTo>
                  <a:cubicBezTo>
                    <a:pt x="3418" y="3275"/>
                    <a:pt x="2930" y="1382"/>
                    <a:pt x="1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3144269" y="1658824"/>
              <a:ext cx="134999" cy="439740"/>
            </a:xfrm>
            <a:custGeom>
              <a:avLst/>
              <a:gdLst/>
              <a:ahLst/>
              <a:cxnLst/>
              <a:rect l="l" t="t" r="r" b="b"/>
              <a:pathLst>
                <a:path w="2716" h="8847" extrusionOk="0">
                  <a:moveTo>
                    <a:pt x="2454" y="0"/>
                  </a:moveTo>
                  <a:lnTo>
                    <a:pt x="2454" y="0"/>
                  </a:lnTo>
                  <a:cubicBezTo>
                    <a:pt x="1334" y="1167"/>
                    <a:pt x="584" y="2655"/>
                    <a:pt x="287" y="4239"/>
                  </a:cubicBezTo>
                  <a:cubicBezTo>
                    <a:pt x="1" y="5775"/>
                    <a:pt x="156" y="7394"/>
                    <a:pt x="739" y="8846"/>
                  </a:cubicBezTo>
                  <a:lnTo>
                    <a:pt x="751" y="8846"/>
                  </a:lnTo>
                  <a:cubicBezTo>
                    <a:pt x="1644" y="8299"/>
                    <a:pt x="2215" y="7322"/>
                    <a:pt x="2465" y="6298"/>
                  </a:cubicBezTo>
                  <a:cubicBezTo>
                    <a:pt x="2715" y="5275"/>
                    <a:pt x="2680" y="4203"/>
                    <a:pt x="2596" y="3155"/>
                  </a:cubicBezTo>
                  <a:cubicBezTo>
                    <a:pt x="2513" y="2107"/>
                    <a:pt x="2382" y="1060"/>
                    <a:pt x="2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2905188" y="1457520"/>
              <a:ext cx="365282" cy="715752"/>
            </a:xfrm>
            <a:custGeom>
              <a:avLst/>
              <a:gdLst/>
              <a:ahLst/>
              <a:cxnLst/>
              <a:rect l="l" t="t" r="r" b="b"/>
              <a:pathLst>
                <a:path w="7349" h="14400" extrusionOk="0">
                  <a:moveTo>
                    <a:pt x="94" y="1"/>
                  </a:moveTo>
                  <a:cubicBezTo>
                    <a:pt x="50" y="1"/>
                    <a:pt x="1" y="32"/>
                    <a:pt x="1" y="85"/>
                  </a:cubicBezTo>
                  <a:cubicBezTo>
                    <a:pt x="72" y="1145"/>
                    <a:pt x="263" y="2193"/>
                    <a:pt x="501" y="3229"/>
                  </a:cubicBezTo>
                  <a:cubicBezTo>
                    <a:pt x="751" y="4264"/>
                    <a:pt x="1096" y="5288"/>
                    <a:pt x="1501" y="6288"/>
                  </a:cubicBezTo>
                  <a:cubicBezTo>
                    <a:pt x="2311" y="8253"/>
                    <a:pt x="3394" y="10122"/>
                    <a:pt x="4716" y="11801"/>
                  </a:cubicBezTo>
                  <a:cubicBezTo>
                    <a:pt x="5085" y="12265"/>
                    <a:pt x="5466" y="12730"/>
                    <a:pt x="5882" y="13158"/>
                  </a:cubicBezTo>
                  <a:cubicBezTo>
                    <a:pt x="6287" y="13599"/>
                    <a:pt x="6716" y="14016"/>
                    <a:pt x="7192" y="14385"/>
                  </a:cubicBezTo>
                  <a:cubicBezTo>
                    <a:pt x="7207" y="14395"/>
                    <a:pt x="7222" y="14400"/>
                    <a:pt x="7236" y="14400"/>
                  </a:cubicBezTo>
                  <a:cubicBezTo>
                    <a:pt x="7300" y="14400"/>
                    <a:pt x="7348" y="14301"/>
                    <a:pt x="7299" y="14242"/>
                  </a:cubicBezTo>
                  <a:cubicBezTo>
                    <a:pt x="6942" y="13837"/>
                    <a:pt x="6561" y="13468"/>
                    <a:pt x="6204" y="13075"/>
                  </a:cubicBezTo>
                  <a:cubicBezTo>
                    <a:pt x="5859" y="12694"/>
                    <a:pt x="5513" y="12301"/>
                    <a:pt x="5180" y="11896"/>
                  </a:cubicBezTo>
                  <a:cubicBezTo>
                    <a:pt x="4525" y="11075"/>
                    <a:pt x="3918" y="10206"/>
                    <a:pt x="3370" y="9313"/>
                  </a:cubicBezTo>
                  <a:cubicBezTo>
                    <a:pt x="2287" y="7503"/>
                    <a:pt x="1453" y="5550"/>
                    <a:pt x="882" y="3526"/>
                  </a:cubicBezTo>
                  <a:cubicBezTo>
                    <a:pt x="560" y="2383"/>
                    <a:pt x="346" y="1228"/>
                    <a:pt x="167" y="61"/>
                  </a:cubicBezTo>
                  <a:cubicBezTo>
                    <a:pt x="162" y="20"/>
                    <a:pt x="130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2772376" y="1490872"/>
              <a:ext cx="374925" cy="435615"/>
            </a:xfrm>
            <a:custGeom>
              <a:avLst/>
              <a:gdLst/>
              <a:ahLst/>
              <a:cxnLst/>
              <a:rect l="l" t="t" r="r" b="b"/>
              <a:pathLst>
                <a:path w="7543" h="8764" extrusionOk="0">
                  <a:moveTo>
                    <a:pt x="7429" y="1"/>
                  </a:moveTo>
                  <a:cubicBezTo>
                    <a:pt x="7391" y="1"/>
                    <a:pt x="7352" y="27"/>
                    <a:pt x="7352" y="81"/>
                  </a:cubicBezTo>
                  <a:cubicBezTo>
                    <a:pt x="7340" y="641"/>
                    <a:pt x="7292" y="1212"/>
                    <a:pt x="7245" y="1784"/>
                  </a:cubicBezTo>
                  <a:cubicBezTo>
                    <a:pt x="7197" y="2355"/>
                    <a:pt x="7138" y="2915"/>
                    <a:pt x="7054" y="3486"/>
                  </a:cubicBezTo>
                  <a:cubicBezTo>
                    <a:pt x="6888" y="4593"/>
                    <a:pt x="6626" y="5689"/>
                    <a:pt x="6292" y="6760"/>
                  </a:cubicBezTo>
                  <a:cubicBezTo>
                    <a:pt x="6117" y="7318"/>
                    <a:pt x="5912" y="7876"/>
                    <a:pt x="5695" y="8425"/>
                  </a:cubicBezTo>
                  <a:lnTo>
                    <a:pt x="5695" y="8425"/>
                  </a:lnTo>
                  <a:cubicBezTo>
                    <a:pt x="4210" y="7960"/>
                    <a:pt x="2709" y="7464"/>
                    <a:pt x="1399" y="6618"/>
                  </a:cubicBezTo>
                  <a:cubicBezTo>
                    <a:pt x="1018" y="6379"/>
                    <a:pt x="649" y="6117"/>
                    <a:pt x="315" y="5808"/>
                  </a:cubicBezTo>
                  <a:cubicBezTo>
                    <a:pt x="287" y="5782"/>
                    <a:pt x="255" y="5772"/>
                    <a:pt x="224" y="5772"/>
                  </a:cubicBezTo>
                  <a:cubicBezTo>
                    <a:pt x="109" y="5772"/>
                    <a:pt x="1" y="5917"/>
                    <a:pt x="113" y="6010"/>
                  </a:cubicBezTo>
                  <a:cubicBezTo>
                    <a:pt x="1339" y="7118"/>
                    <a:pt x="2863" y="7772"/>
                    <a:pt x="4411" y="8308"/>
                  </a:cubicBezTo>
                  <a:cubicBezTo>
                    <a:pt x="4852" y="8463"/>
                    <a:pt x="5292" y="8606"/>
                    <a:pt x="5733" y="8761"/>
                  </a:cubicBezTo>
                  <a:cubicBezTo>
                    <a:pt x="5743" y="8763"/>
                    <a:pt x="5753" y="8764"/>
                    <a:pt x="5765" y="8764"/>
                  </a:cubicBezTo>
                  <a:cubicBezTo>
                    <a:pt x="5822" y="8764"/>
                    <a:pt x="5891" y="8739"/>
                    <a:pt x="5911" y="8689"/>
                  </a:cubicBezTo>
                  <a:cubicBezTo>
                    <a:pt x="6804" y="6582"/>
                    <a:pt x="7340" y="4320"/>
                    <a:pt x="7507" y="2034"/>
                  </a:cubicBezTo>
                  <a:cubicBezTo>
                    <a:pt x="7542" y="1379"/>
                    <a:pt x="7530" y="736"/>
                    <a:pt x="7507" y="81"/>
                  </a:cubicBezTo>
                  <a:cubicBezTo>
                    <a:pt x="7507" y="27"/>
                    <a:pt x="7468" y="1"/>
                    <a:pt x="7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2847778" y="1750381"/>
              <a:ext cx="378802" cy="367519"/>
            </a:xfrm>
            <a:custGeom>
              <a:avLst/>
              <a:gdLst/>
              <a:ahLst/>
              <a:cxnLst/>
              <a:rect l="l" t="t" r="r" b="b"/>
              <a:pathLst>
                <a:path w="7621" h="7394" extrusionOk="0">
                  <a:moveTo>
                    <a:pt x="7462" y="1"/>
                  </a:moveTo>
                  <a:cubicBezTo>
                    <a:pt x="7430" y="1"/>
                    <a:pt x="7401" y="21"/>
                    <a:pt x="7407" y="63"/>
                  </a:cubicBezTo>
                  <a:cubicBezTo>
                    <a:pt x="7418" y="289"/>
                    <a:pt x="7395" y="504"/>
                    <a:pt x="7395" y="730"/>
                  </a:cubicBezTo>
                  <a:cubicBezTo>
                    <a:pt x="7395" y="944"/>
                    <a:pt x="7383" y="1170"/>
                    <a:pt x="7383" y="1385"/>
                  </a:cubicBezTo>
                  <a:cubicBezTo>
                    <a:pt x="7359" y="1837"/>
                    <a:pt x="7335" y="2278"/>
                    <a:pt x="7287" y="2718"/>
                  </a:cubicBezTo>
                  <a:cubicBezTo>
                    <a:pt x="7204" y="3611"/>
                    <a:pt x="7073" y="4504"/>
                    <a:pt x="6918" y="5385"/>
                  </a:cubicBezTo>
                  <a:cubicBezTo>
                    <a:pt x="6883" y="5611"/>
                    <a:pt x="6847" y="5826"/>
                    <a:pt x="6799" y="6052"/>
                  </a:cubicBezTo>
                  <a:cubicBezTo>
                    <a:pt x="6764" y="6254"/>
                    <a:pt x="6740" y="6469"/>
                    <a:pt x="6692" y="6659"/>
                  </a:cubicBezTo>
                  <a:cubicBezTo>
                    <a:pt x="6633" y="6862"/>
                    <a:pt x="6454" y="6885"/>
                    <a:pt x="6275" y="6921"/>
                  </a:cubicBezTo>
                  <a:cubicBezTo>
                    <a:pt x="6073" y="6969"/>
                    <a:pt x="5859" y="7016"/>
                    <a:pt x="5644" y="7040"/>
                  </a:cubicBezTo>
                  <a:cubicBezTo>
                    <a:pt x="5303" y="7088"/>
                    <a:pt x="4960" y="7109"/>
                    <a:pt x="4616" y="7109"/>
                  </a:cubicBezTo>
                  <a:cubicBezTo>
                    <a:pt x="4109" y="7109"/>
                    <a:pt x="3601" y="7063"/>
                    <a:pt x="3096" y="6992"/>
                  </a:cubicBezTo>
                  <a:cubicBezTo>
                    <a:pt x="2620" y="6933"/>
                    <a:pt x="2144" y="6838"/>
                    <a:pt x="1668" y="6731"/>
                  </a:cubicBezTo>
                  <a:cubicBezTo>
                    <a:pt x="1191" y="6623"/>
                    <a:pt x="715" y="6492"/>
                    <a:pt x="227" y="6397"/>
                  </a:cubicBezTo>
                  <a:cubicBezTo>
                    <a:pt x="215" y="6395"/>
                    <a:pt x="204" y="6394"/>
                    <a:pt x="194" y="6394"/>
                  </a:cubicBezTo>
                  <a:cubicBezTo>
                    <a:pt x="52" y="6394"/>
                    <a:pt x="0" y="6603"/>
                    <a:pt x="156" y="6647"/>
                  </a:cubicBezTo>
                  <a:cubicBezTo>
                    <a:pt x="596" y="6778"/>
                    <a:pt x="1037" y="6873"/>
                    <a:pt x="1477" y="6981"/>
                  </a:cubicBezTo>
                  <a:cubicBezTo>
                    <a:pt x="1918" y="7076"/>
                    <a:pt x="2370" y="7171"/>
                    <a:pt x="2823" y="7243"/>
                  </a:cubicBezTo>
                  <a:cubicBezTo>
                    <a:pt x="3423" y="7332"/>
                    <a:pt x="4029" y="7393"/>
                    <a:pt x="4637" y="7393"/>
                  </a:cubicBezTo>
                  <a:cubicBezTo>
                    <a:pt x="4921" y="7393"/>
                    <a:pt x="5205" y="7380"/>
                    <a:pt x="5490" y="7350"/>
                  </a:cubicBezTo>
                  <a:cubicBezTo>
                    <a:pt x="5704" y="7326"/>
                    <a:pt x="5918" y="7290"/>
                    <a:pt x="6133" y="7254"/>
                  </a:cubicBezTo>
                  <a:cubicBezTo>
                    <a:pt x="6323" y="7207"/>
                    <a:pt x="6537" y="7183"/>
                    <a:pt x="6716" y="7088"/>
                  </a:cubicBezTo>
                  <a:cubicBezTo>
                    <a:pt x="6883" y="7004"/>
                    <a:pt x="6954" y="6838"/>
                    <a:pt x="6990" y="6647"/>
                  </a:cubicBezTo>
                  <a:cubicBezTo>
                    <a:pt x="7037" y="6433"/>
                    <a:pt x="7073" y="6207"/>
                    <a:pt x="7109" y="5980"/>
                  </a:cubicBezTo>
                  <a:cubicBezTo>
                    <a:pt x="7264" y="5064"/>
                    <a:pt x="7418" y="4147"/>
                    <a:pt x="7514" y="3218"/>
                  </a:cubicBezTo>
                  <a:cubicBezTo>
                    <a:pt x="7573" y="2694"/>
                    <a:pt x="7609" y="2170"/>
                    <a:pt x="7621" y="1647"/>
                  </a:cubicBezTo>
                  <a:cubicBezTo>
                    <a:pt x="7621" y="1397"/>
                    <a:pt x="7621" y="1135"/>
                    <a:pt x="7609" y="873"/>
                  </a:cubicBezTo>
                  <a:cubicBezTo>
                    <a:pt x="7597" y="599"/>
                    <a:pt x="7549" y="337"/>
                    <a:pt x="7526" y="63"/>
                  </a:cubicBezTo>
                  <a:cubicBezTo>
                    <a:pt x="7526" y="21"/>
                    <a:pt x="7493" y="1"/>
                    <a:pt x="7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2973234" y="3669137"/>
              <a:ext cx="252153" cy="204238"/>
            </a:xfrm>
            <a:custGeom>
              <a:avLst/>
              <a:gdLst/>
              <a:ahLst/>
              <a:cxnLst/>
              <a:rect l="l" t="t" r="r" b="b"/>
              <a:pathLst>
                <a:path w="5073" h="4109" extrusionOk="0">
                  <a:moveTo>
                    <a:pt x="2561" y="1"/>
                  </a:moveTo>
                  <a:cubicBezTo>
                    <a:pt x="2466" y="1"/>
                    <a:pt x="2358" y="1"/>
                    <a:pt x="2239" y="12"/>
                  </a:cubicBezTo>
                  <a:cubicBezTo>
                    <a:pt x="2120" y="24"/>
                    <a:pt x="1989" y="48"/>
                    <a:pt x="1846" y="84"/>
                  </a:cubicBezTo>
                  <a:cubicBezTo>
                    <a:pt x="1704" y="108"/>
                    <a:pt x="1549" y="143"/>
                    <a:pt x="1370" y="191"/>
                  </a:cubicBezTo>
                  <a:cubicBezTo>
                    <a:pt x="1180" y="239"/>
                    <a:pt x="1001" y="286"/>
                    <a:pt x="822" y="334"/>
                  </a:cubicBezTo>
                  <a:lnTo>
                    <a:pt x="275" y="477"/>
                  </a:lnTo>
                  <a:cubicBezTo>
                    <a:pt x="96" y="524"/>
                    <a:pt x="1" y="632"/>
                    <a:pt x="13" y="810"/>
                  </a:cubicBezTo>
                  <a:lnTo>
                    <a:pt x="1" y="893"/>
                  </a:lnTo>
                  <a:cubicBezTo>
                    <a:pt x="1" y="917"/>
                    <a:pt x="1" y="929"/>
                    <a:pt x="13" y="953"/>
                  </a:cubicBezTo>
                  <a:cubicBezTo>
                    <a:pt x="13" y="965"/>
                    <a:pt x="13" y="989"/>
                    <a:pt x="13" y="1001"/>
                  </a:cubicBezTo>
                  <a:cubicBezTo>
                    <a:pt x="40" y="1117"/>
                    <a:pt x="107" y="1173"/>
                    <a:pt x="220" y="1173"/>
                  </a:cubicBezTo>
                  <a:cubicBezTo>
                    <a:pt x="257" y="1173"/>
                    <a:pt x="299" y="1167"/>
                    <a:pt x="346" y="1155"/>
                  </a:cubicBezTo>
                  <a:cubicBezTo>
                    <a:pt x="489" y="1120"/>
                    <a:pt x="703" y="1072"/>
                    <a:pt x="977" y="1001"/>
                  </a:cubicBezTo>
                  <a:cubicBezTo>
                    <a:pt x="1263" y="929"/>
                    <a:pt x="1596" y="846"/>
                    <a:pt x="2001" y="739"/>
                  </a:cubicBezTo>
                  <a:cubicBezTo>
                    <a:pt x="2020" y="735"/>
                    <a:pt x="2038" y="734"/>
                    <a:pt x="2054" y="734"/>
                  </a:cubicBezTo>
                  <a:cubicBezTo>
                    <a:pt x="2097" y="734"/>
                    <a:pt x="2130" y="745"/>
                    <a:pt x="2156" y="762"/>
                  </a:cubicBezTo>
                  <a:cubicBezTo>
                    <a:pt x="2204" y="786"/>
                    <a:pt x="2227" y="822"/>
                    <a:pt x="2239" y="870"/>
                  </a:cubicBezTo>
                  <a:cubicBezTo>
                    <a:pt x="2239" y="893"/>
                    <a:pt x="2239" y="929"/>
                    <a:pt x="2239" y="977"/>
                  </a:cubicBezTo>
                  <a:cubicBezTo>
                    <a:pt x="2227" y="1013"/>
                    <a:pt x="2216" y="1060"/>
                    <a:pt x="2192" y="1096"/>
                  </a:cubicBezTo>
                  <a:lnTo>
                    <a:pt x="2037" y="1370"/>
                  </a:lnTo>
                  <a:cubicBezTo>
                    <a:pt x="1989" y="1453"/>
                    <a:pt x="1918" y="1501"/>
                    <a:pt x="1835" y="1513"/>
                  </a:cubicBezTo>
                  <a:cubicBezTo>
                    <a:pt x="1751" y="1536"/>
                    <a:pt x="1680" y="1548"/>
                    <a:pt x="1596" y="1572"/>
                  </a:cubicBezTo>
                  <a:lnTo>
                    <a:pt x="1358" y="1620"/>
                  </a:lnTo>
                  <a:cubicBezTo>
                    <a:pt x="1192" y="1667"/>
                    <a:pt x="1013" y="1715"/>
                    <a:pt x="846" y="1751"/>
                  </a:cubicBezTo>
                  <a:cubicBezTo>
                    <a:pt x="668" y="1798"/>
                    <a:pt x="489" y="1846"/>
                    <a:pt x="322" y="1894"/>
                  </a:cubicBezTo>
                  <a:cubicBezTo>
                    <a:pt x="144" y="1941"/>
                    <a:pt x="60" y="2048"/>
                    <a:pt x="72" y="2227"/>
                  </a:cubicBezTo>
                  <a:lnTo>
                    <a:pt x="60" y="2310"/>
                  </a:lnTo>
                  <a:cubicBezTo>
                    <a:pt x="60" y="2334"/>
                    <a:pt x="60" y="2346"/>
                    <a:pt x="60" y="2370"/>
                  </a:cubicBezTo>
                  <a:cubicBezTo>
                    <a:pt x="60" y="2382"/>
                    <a:pt x="60" y="2394"/>
                    <a:pt x="72" y="2406"/>
                  </a:cubicBezTo>
                  <a:cubicBezTo>
                    <a:pt x="84" y="2489"/>
                    <a:pt x="120" y="2537"/>
                    <a:pt x="180" y="2560"/>
                  </a:cubicBezTo>
                  <a:cubicBezTo>
                    <a:pt x="212" y="2580"/>
                    <a:pt x="249" y="2589"/>
                    <a:pt x="289" y="2589"/>
                  </a:cubicBezTo>
                  <a:cubicBezTo>
                    <a:pt x="321" y="2589"/>
                    <a:pt x="356" y="2583"/>
                    <a:pt x="394" y="2572"/>
                  </a:cubicBezTo>
                  <a:lnTo>
                    <a:pt x="1192" y="2358"/>
                  </a:lnTo>
                  <a:cubicBezTo>
                    <a:pt x="1221" y="2352"/>
                    <a:pt x="1245" y="2349"/>
                    <a:pt x="1266" y="2349"/>
                  </a:cubicBezTo>
                  <a:cubicBezTo>
                    <a:pt x="1287" y="2349"/>
                    <a:pt x="1305" y="2352"/>
                    <a:pt x="1323" y="2358"/>
                  </a:cubicBezTo>
                  <a:cubicBezTo>
                    <a:pt x="1358" y="2370"/>
                    <a:pt x="1382" y="2394"/>
                    <a:pt x="1382" y="2417"/>
                  </a:cubicBezTo>
                  <a:cubicBezTo>
                    <a:pt x="1394" y="2453"/>
                    <a:pt x="1382" y="2501"/>
                    <a:pt x="1358" y="2560"/>
                  </a:cubicBezTo>
                  <a:cubicBezTo>
                    <a:pt x="1311" y="2644"/>
                    <a:pt x="1263" y="2739"/>
                    <a:pt x="1203" y="2846"/>
                  </a:cubicBezTo>
                  <a:cubicBezTo>
                    <a:pt x="1156" y="2953"/>
                    <a:pt x="1120" y="3048"/>
                    <a:pt x="1084" y="3156"/>
                  </a:cubicBezTo>
                  <a:cubicBezTo>
                    <a:pt x="1037" y="3263"/>
                    <a:pt x="1013" y="3358"/>
                    <a:pt x="1001" y="3465"/>
                  </a:cubicBezTo>
                  <a:cubicBezTo>
                    <a:pt x="977" y="3560"/>
                    <a:pt x="977" y="3644"/>
                    <a:pt x="1001" y="3715"/>
                  </a:cubicBezTo>
                  <a:cubicBezTo>
                    <a:pt x="1001" y="3727"/>
                    <a:pt x="1001" y="3739"/>
                    <a:pt x="1013" y="3751"/>
                  </a:cubicBezTo>
                  <a:cubicBezTo>
                    <a:pt x="1013" y="3751"/>
                    <a:pt x="1013" y="3763"/>
                    <a:pt x="1025" y="3775"/>
                  </a:cubicBezTo>
                  <a:cubicBezTo>
                    <a:pt x="1061" y="3870"/>
                    <a:pt x="1120" y="3941"/>
                    <a:pt x="1180" y="3989"/>
                  </a:cubicBezTo>
                  <a:cubicBezTo>
                    <a:pt x="1251" y="4037"/>
                    <a:pt x="1334" y="4061"/>
                    <a:pt x="1418" y="4084"/>
                  </a:cubicBezTo>
                  <a:cubicBezTo>
                    <a:pt x="1501" y="4096"/>
                    <a:pt x="1584" y="4108"/>
                    <a:pt x="1680" y="4108"/>
                  </a:cubicBezTo>
                  <a:cubicBezTo>
                    <a:pt x="1775" y="4096"/>
                    <a:pt x="1858" y="4096"/>
                    <a:pt x="1954" y="4084"/>
                  </a:cubicBezTo>
                  <a:cubicBezTo>
                    <a:pt x="2108" y="4072"/>
                    <a:pt x="2299" y="4049"/>
                    <a:pt x="2501" y="4001"/>
                  </a:cubicBezTo>
                  <a:cubicBezTo>
                    <a:pt x="2704" y="3977"/>
                    <a:pt x="2918" y="3930"/>
                    <a:pt x="3144" y="3870"/>
                  </a:cubicBezTo>
                  <a:cubicBezTo>
                    <a:pt x="3430" y="3810"/>
                    <a:pt x="3704" y="3727"/>
                    <a:pt x="3966" y="3632"/>
                  </a:cubicBezTo>
                  <a:cubicBezTo>
                    <a:pt x="4240" y="3549"/>
                    <a:pt x="4466" y="3453"/>
                    <a:pt x="4656" y="3358"/>
                  </a:cubicBezTo>
                  <a:cubicBezTo>
                    <a:pt x="4716" y="3334"/>
                    <a:pt x="4763" y="3299"/>
                    <a:pt x="4823" y="3251"/>
                  </a:cubicBezTo>
                  <a:cubicBezTo>
                    <a:pt x="4871" y="3215"/>
                    <a:pt x="4918" y="3168"/>
                    <a:pt x="4954" y="3108"/>
                  </a:cubicBezTo>
                  <a:cubicBezTo>
                    <a:pt x="5002" y="3060"/>
                    <a:pt x="5025" y="3001"/>
                    <a:pt x="5049" y="2941"/>
                  </a:cubicBezTo>
                  <a:cubicBezTo>
                    <a:pt x="5061" y="2882"/>
                    <a:pt x="5073" y="2834"/>
                    <a:pt x="5061" y="2775"/>
                  </a:cubicBezTo>
                  <a:cubicBezTo>
                    <a:pt x="5037" y="2715"/>
                    <a:pt x="5002" y="2656"/>
                    <a:pt x="4930" y="2620"/>
                  </a:cubicBezTo>
                  <a:cubicBezTo>
                    <a:pt x="4871" y="2572"/>
                    <a:pt x="4787" y="2548"/>
                    <a:pt x="4704" y="2537"/>
                  </a:cubicBezTo>
                  <a:cubicBezTo>
                    <a:pt x="4652" y="2519"/>
                    <a:pt x="4587" y="2508"/>
                    <a:pt x="4523" y="2508"/>
                  </a:cubicBezTo>
                  <a:cubicBezTo>
                    <a:pt x="4499" y="2508"/>
                    <a:pt x="4476" y="2510"/>
                    <a:pt x="4454" y="2513"/>
                  </a:cubicBezTo>
                  <a:cubicBezTo>
                    <a:pt x="4371" y="2513"/>
                    <a:pt x="4299" y="2513"/>
                    <a:pt x="4251" y="2525"/>
                  </a:cubicBezTo>
                  <a:cubicBezTo>
                    <a:pt x="4180" y="2548"/>
                    <a:pt x="4121" y="2572"/>
                    <a:pt x="4085" y="2620"/>
                  </a:cubicBezTo>
                  <a:cubicBezTo>
                    <a:pt x="4061" y="2656"/>
                    <a:pt x="4049" y="2703"/>
                    <a:pt x="4061" y="2751"/>
                  </a:cubicBezTo>
                  <a:cubicBezTo>
                    <a:pt x="4085" y="2858"/>
                    <a:pt x="4001" y="2941"/>
                    <a:pt x="3823" y="3001"/>
                  </a:cubicBezTo>
                  <a:cubicBezTo>
                    <a:pt x="3751" y="3013"/>
                    <a:pt x="3692" y="3037"/>
                    <a:pt x="3620" y="3060"/>
                  </a:cubicBezTo>
                  <a:cubicBezTo>
                    <a:pt x="3549" y="3072"/>
                    <a:pt x="3478" y="3096"/>
                    <a:pt x="3418" y="3108"/>
                  </a:cubicBezTo>
                  <a:cubicBezTo>
                    <a:pt x="3180" y="3168"/>
                    <a:pt x="2954" y="3215"/>
                    <a:pt x="2739" y="3263"/>
                  </a:cubicBezTo>
                  <a:cubicBezTo>
                    <a:pt x="2525" y="3322"/>
                    <a:pt x="2311" y="3346"/>
                    <a:pt x="2096" y="3370"/>
                  </a:cubicBezTo>
                  <a:cubicBezTo>
                    <a:pt x="2070" y="3374"/>
                    <a:pt x="2046" y="3377"/>
                    <a:pt x="2023" y="3377"/>
                  </a:cubicBezTo>
                  <a:cubicBezTo>
                    <a:pt x="1983" y="3377"/>
                    <a:pt x="1948" y="3369"/>
                    <a:pt x="1918" y="3346"/>
                  </a:cubicBezTo>
                  <a:cubicBezTo>
                    <a:pt x="1870" y="3322"/>
                    <a:pt x="1835" y="3287"/>
                    <a:pt x="1823" y="3227"/>
                  </a:cubicBezTo>
                  <a:cubicBezTo>
                    <a:pt x="1823" y="3203"/>
                    <a:pt x="1823" y="3168"/>
                    <a:pt x="1823" y="3144"/>
                  </a:cubicBezTo>
                  <a:cubicBezTo>
                    <a:pt x="1835" y="3108"/>
                    <a:pt x="1846" y="3072"/>
                    <a:pt x="1858" y="3037"/>
                  </a:cubicBezTo>
                  <a:cubicBezTo>
                    <a:pt x="1918" y="2894"/>
                    <a:pt x="1965" y="2775"/>
                    <a:pt x="2025" y="2656"/>
                  </a:cubicBezTo>
                  <a:cubicBezTo>
                    <a:pt x="2085" y="2548"/>
                    <a:pt x="2144" y="2417"/>
                    <a:pt x="2216" y="2298"/>
                  </a:cubicBezTo>
                  <a:cubicBezTo>
                    <a:pt x="2263" y="2215"/>
                    <a:pt x="2323" y="2179"/>
                    <a:pt x="2394" y="2156"/>
                  </a:cubicBezTo>
                  <a:cubicBezTo>
                    <a:pt x="2466" y="2144"/>
                    <a:pt x="2561" y="2120"/>
                    <a:pt x="2692" y="2096"/>
                  </a:cubicBezTo>
                  <a:cubicBezTo>
                    <a:pt x="2823" y="2072"/>
                    <a:pt x="2966" y="2048"/>
                    <a:pt x="3120" y="2025"/>
                  </a:cubicBezTo>
                  <a:cubicBezTo>
                    <a:pt x="3275" y="2001"/>
                    <a:pt x="3430" y="1977"/>
                    <a:pt x="3597" y="1953"/>
                  </a:cubicBezTo>
                  <a:cubicBezTo>
                    <a:pt x="3763" y="1929"/>
                    <a:pt x="3918" y="1905"/>
                    <a:pt x="4049" y="1894"/>
                  </a:cubicBezTo>
                  <a:lnTo>
                    <a:pt x="4109" y="1894"/>
                  </a:lnTo>
                  <a:cubicBezTo>
                    <a:pt x="4240" y="1858"/>
                    <a:pt x="4323" y="1763"/>
                    <a:pt x="4359" y="1608"/>
                  </a:cubicBezTo>
                  <a:cubicBezTo>
                    <a:pt x="4359" y="1584"/>
                    <a:pt x="4359" y="1572"/>
                    <a:pt x="4359" y="1560"/>
                  </a:cubicBezTo>
                  <a:lnTo>
                    <a:pt x="4371" y="1513"/>
                  </a:lnTo>
                  <a:cubicBezTo>
                    <a:pt x="4382" y="1453"/>
                    <a:pt x="4394" y="1394"/>
                    <a:pt x="4382" y="1346"/>
                  </a:cubicBezTo>
                  <a:cubicBezTo>
                    <a:pt x="4359" y="1286"/>
                    <a:pt x="4335" y="1251"/>
                    <a:pt x="4275" y="1227"/>
                  </a:cubicBezTo>
                  <a:cubicBezTo>
                    <a:pt x="4245" y="1204"/>
                    <a:pt x="4210" y="1196"/>
                    <a:pt x="4170" y="1196"/>
                  </a:cubicBezTo>
                  <a:cubicBezTo>
                    <a:pt x="4147" y="1196"/>
                    <a:pt x="4123" y="1199"/>
                    <a:pt x="4097" y="1203"/>
                  </a:cubicBezTo>
                  <a:cubicBezTo>
                    <a:pt x="3918" y="1215"/>
                    <a:pt x="3740" y="1239"/>
                    <a:pt x="3561" y="1263"/>
                  </a:cubicBezTo>
                  <a:cubicBezTo>
                    <a:pt x="3394" y="1286"/>
                    <a:pt x="3216" y="1310"/>
                    <a:pt x="3037" y="1334"/>
                  </a:cubicBezTo>
                  <a:cubicBezTo>
                    <a:pt x="2978" y="1346"/>
                    <a:pt x="2918" y="1346"/>
                    <a:pt x="2882" y="1346"/>
                  </a:cubicBezTo>
                  <a:cubicBezTo>
                    <a:pt x="2835" y="1346"/>
                    <a:pt x="2811" y="1334"/>
                    <a:pt x="2811" y="1310"/>
                  </a:cubicBezTo>
                  <a:cubicBezTo>
                    <a:pt x="2811" y="1298"/>
                    <a:pt x="2811" y="1286"/>
                    <a:pt x="2811" y="1286"/>
                  </a:cubicBezTo>
                  <a:cubicBezTo>
                    <a:pt x="2847" y="1227"/>
                    <a:pt x="2882" y="1155"/>
                    <a:pt x="2918" y="1096"/>
                  </a:cubicBezTo>
                  <a:cubicBezTo>
                    <a:pt x="2954" y="1024"/>
                    <a:pt x="3001" y="953"/>
                    <a:pt x="3037" y="882"/>
                  </a:cubicBezTo>
                  <a:cubicBezTo>
                    <a:pt x="3073" y="810"/>
                    <a:pt x="3097" y="739"/>
                    <a:pt x="3132" y="667"/>
                  </a:cubicBezTo>
                  <a:cubicBezTo>
                    <a:pt x="3156" y="596"/>
                    <a:pt x="3168" y="524"/>
                    <a:pt x="3180" y="465"/>
                  </a:cubicBezTo>
                  <a:cubicBezTo>
                    <a:pt x="3192" y="417"/>
                    <a:pt x="3192" y="370"/>
                    <a:pt x="3180" y="322"/>
                  </a:cubicBezTo>
                  <a:cubicBezTo>
                    <a:pt x="3168" y="286"/>
                    <a:pt x="3156" y="262"/>
                    <a:pt x="3144" y="239"/>
                  </a:cubicBezTo>
                  <a:cubicBezTo>
                    <a:pt x="3132" y="227"/>
                    <a:pt x="3108" y="203"/>
                    <a:pt x="3097" y="179"/>
                  </a:cubicBezTo>
                  <a:cubicBezTo>
                    <a:pt x="3073" y="155"/>
                    <a:pt x="3037" y="131"/>
                    <a:pt x="3001" y="108"/>
                  </a:cubicBezTo>
                  <a:cubicBezTo>
                    <a:pt x="2966" y="84"/>
                    <a:pt x="2906" y="60"/>
                    <a:pt x="2847" y="48"/>
                  </a:cubicBezTo>
                  <a:cubicBezTo>
                    <a:pt x="2751" y="24"/>
                    <a:pt x="2656" y="1"/>
                    <a:pt x="2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3216490" y="3624154"/>
              <a:ext cx="241517" cy="200659"/>
            </a:xfrm>
            <a:custGeom>
              <a:avLst/>
              <a:gdLst/>
              <a:ahLst/>
              <a:cxnLst/>
              <a:rect l="l" t="t" r="r" b="b"/>
              <a:pathLst>
                <a:path w="4859" h="4037" extrusionOk="0">
                  <a:moveTo>
                    <a:pt x="3822" y="1"/>
                  </a:moveTo>
                  <a:cubicBezTo>
                    <a:pt x="3787" y="13"/>
                    <a:pt x="3739" y="24"/>
                    <a:pt x="3691" y="48"/>
                  </a:cubicBezTo>
                  <a:cubicBezTo>
                    <a:pt x="3548" y="108"/>
                    <a:pt x="3370" y="179"/>
                    <a:pt x="3191" y="251"/>
                  </a:cubicBezTo>
                  <a:cubicBezTo>
                    <a:pt x="3001" y="322"/>
                    <a:pt x="2810" y="394"/>
                    <a:pt x="2620" y="477"/>
                  </a:cubicBezTo>
                  <a:cubicBezTo>
                    <a:pt x="2417" y="548"/>
                    <a:pt x="2227" y="620"/>
                    <a:pt x="2036" y="679"/>
                  </a:cubicBezTo>
                  <a:cubicBezTo>
                    <a:pt x="1846" y="751"/>
                    <a:pt x="1667" y="810"/>
                    <a:pt x="1501" y="858"/>
                  </a:cubicBezTo>
                  <a:cubicBezTo>
                    <a:pt x="1346" y="917"/>
                    <a:pt x="1215" y="965"/>
                    <a:pt x="1096" y="1001"/>
                  </a:cubicBezTo>
                  <a:cubicBezTo>
                    <a:pt x="989" y="1025"/>
                    <a:pt x="905" y="1048"/>
                    <a:pt x="870" y="1060"/>
                  </a:cubicBezTo>
                  <a:cubicBezTo>
                    <a:pt x="846" y="1060"/>
                    <a:pt x="822" y="1060"/>
                    <a:pt x="798" y="1048"/>
                  </a:cubicBezTo>
                  <a:cubicBezTo>
                    <a:pt x="786" y="1048"/>
                    <a:pt x="762" y="1036"/>
                    <a:pt x="727" y="1036"/>
                  </a:cubicBezTo>
                  <a:cubicBezTo>
                    <a:pt x="703" y="1025"/>
                    <a:pt x="667" y="1013"/>
                    <a:pt x="631" y="1013"/>
                  </a:cubicBezTo>
                  <a:cubicBezTo>
                    <a:pt x="620" y="1009"/>
                    <a:pt x="608" y="1007"/>
                    <a:pt x="595" y="1007"/>
                  </a:cubicBezTo>
                  <a:cubicBezTo>
                    <a:pt x="571" y="1007"/>
                    <a:pt x="544" y="1013"/>
                    <a:pt x="512" y="1013"/>
                  </a:cubicBezTo>
                  <a:cubicBezTo>
                    <a:pt x="381" y="1036"/>
                    <a:pt x="286" y="1072"/>
                    <a:pt x="215" y="1120"/>
                  </a:cubicBezTo>
                  <a:cubicBezTo>
                    <a:pt x="143" y="1167"/>
                    <a:pt x="96" y="1215"/>
                    <a:pt x="60" y="1287"/>
                  </a:cubicBezTo>
                  <a:cubicBezTo>
                    <a:pt x="24" y="1334"/>
                    <a:pt x="12" y="1394"/>
                    <a:pt x="0" y="1465"/>
                  </a:cubicBezTo>
                  <a:cubicBezTo>
                    <a:pt x="0" y="1525"/>
                    <a:pt x="0" y="1572"/>
                    <a:pt x="12" y="1620"/>
                  </a:cubicBezTo>
                  <a:cubicBezTo>
                    <a:pt x="24" y="1667"/>
                    <a:pt x="36" y="1715"/>
                    <a:pt x="48" y="1739"/>
                  </a:cubicBezTo>
                  <a:cubicBezTo>
                    <a:pt x="72" y="1775"/>
                    <a:pt x="84" y="1810"/>
                    <a:pt x="108" y="1834"/>
                  </a:cubicBezTo>
                  <a:cubicBezTo>
                    <a:pt x="131" y="1858"/>
                    <a:pt x="143" y="1882"/>
                    <a:pt x="167" y="1894"/>
                  </a:cubicBezTo>
                  <a:cubicBezTo>
                    <a:pt x="179" y="1918"/>
                    <a:pt x="191" y="1941"/>
                    <a:pt x="203" y="1965"/>
                  </a:cubicBezTo>
                  <a:cubicBezTo>
                    <a:pt x="227" y="2084"/>
                    <a:pt x="250" y="2179"/>
                    <a:pt x="262" y="2275"/>
                  </a:cubicBezTo>
                  <a:cubicBezTo>
                    <a:pt x="286" y="2358"/>
                    <a:pt x="298" y="2441"/>
                    <a:pt x="310" y="2513"/>
                  </a:cubicBezTo>
                  <a:cubicBezTo>
                    <a:pt x="322" y="2549"/>
                    <a:pt x="310" y="2572"/>
                    <a:pt x="298" y="2584"/>
                  </a:cubicBezTo>
                  <a:cubicBezTo>
                    <a:pt x="286" y="2608"/>
                    <a:pt x="274" y="2620"/>
                    <a:pt x="250" y="2644"/>
                  </a:cubicBezTo>
                  <a:cubicBezTo>
                    <a:pt x="167" y="2691"/>
                    <a:pt x="108" y="2751"/>
                    <a:pt x="84" y="2822"/>
                  </a:cubicBezTo>
                  <a:cubicBezTo>
                    <a:pt x="48" y="2882"/>
                    <a:pt x="36" y="2941"/>
                    <a:pt x="48" y="3013"/>
                  </a:cubicBezTo>
                  <a:cubicBezTo>
                    <a:pt x="60" y="3108"/>
                    <a:pt x="96" y="3180"/>
                    <a:pt x="155" y="3227"/>
                  </a:cubicBezTo>
                  <a:cubicBezTo>
                    <a:pt x="210" y="3264"/>
                    <a:pt x="257" y="3279"/>
                    <a:pt x="309" y="3279"/>
                  </a:cubicBezTo>
                  <a:cubicBezTo>
                    <a:pt x="325" y="3279"/>
                    <a:pt x="341" y="3278"/>
                    <a:pt x="358" y="3275"/>
                  </a:cubicBezTo>
                  <a:cubicBezTo>
                    <a:pt x="358" y="3275"/>
                    <a:pt x="370" y="3275"/>
                    <a:pt x="393" y="3263"/>
                  </a:cubicBezTo>
                  <a:lnTo>
                    <a:pt x="441" y="3251"/>
                  </a:lnTo>
                  <a:cubicBezTo>
                    <a:pt x="465" y="3251"/>
                    <a:pt x="477" y="3239"/>
                    <a:pt x="489" y="3239"/>
                  </a:cubicBezTo>
                  <a:cubicBezTo>
                    <a:pt x="512" y="3227"/>
                    <a:pt x="524" y="3227"/>
                    <a:pt x="524" y="3227"/>
                  </a:cubicBezTo>
                  <a:cubicBezTo>
                    <a:pt x="530" y="3225"/>
                    <a:pt x="536" y="3224"/>
                    <a:pt x="542" y="3224"/>
                  </a:cubicBezTo>
                  <a:cubicBezTo>
                    <a:pt x="572" y="3224"/>
                    <a:pt x="602" y="3249"/>
                    <a:pt x="631" y="3299"/>
                  </a:cubicBezTo>
                  <a:cubicBezTo>
                    <a:pt x="751" y="3465"/>
                    <a:pt x="881" y="3608"/>
                    <a:pt x="1036" y="3727"/>
                  </a:cubicBezTo>
                  <a:cubicBezTo>
                    <a:pt x="1191" y="3834"/>
                    <a:pt x="1370" y="3906"/>
                    <a:pt x="1572" y="3965"/>
                  </a:cubicBezTo>
                  <a:cubicBezTo>
                    <a:pt x="1763" y="4013"/>
                    <a:pt x="1989" y="4037"/>
                    <a:pt x="2227" y="4037"/>
                  </a:cubicBezTo>
                  <a:cubicBezTo>
                    <a:pt x="2465" y="4037"/>
                    <a:pt x="2727" y="4013"/>
                    <a:pt x="3001" y="3965"/>
                  </a:cubicBezTo>
                  <a:cubicBezTo>
                    <a:pt x="3239" y="3930"/>
                    <a:pt x="3477" y="3870"/>
                    <a:pt x="3703" y="3787"/>
                  </a:cubicBezTo>
                  <a:cubicBezTo>
                    <a:pt x="3941" y="3715"/>
                    <a:pt x="4144" y="3620"/>
                    <a:pt x="4310" y="3513"/>
                  </a:cubicBezTo>
                  <a:cubicBezTo>
                    <a:pt x="4489" y="3406"/>
                    <a:pt x="4632" y="3287"/>
                    <a:pt x="4727" y="3144"/>
                  </a:cubicBezTo>
                  <a:cubicBezTo>
                    <a:pt x="4822" y="3013"/>
                    <a:pt x="4858" y="2858"/>
                    <a:pt x="4834" y="2703"/>
                  </a:cubicBezTo>
                  <a:cubicBezTo>
                    <a:pt x="4822" y="2644"/>
                    <a:pt x="4799" y="2584"/>
                    <a:pt x="4763" y="2537"/>
                  </a:cubicBezTo>
                  <a:cubicBezTo>
                    <a:pt x="4739" y="2477"/>
                    <a:pt x="4691" y="2429"/>
                    <a:pt x="4644" y="2394"/>
                  </a:cubicBezTo>
                  <a:cubicBezTo>
                    <a:pt x="4596" y="2358"/>
                    <a:pt x="4537" y="2334"/>
                    <a:pt x="4477" y="2310"/>
                  </a:cubicBezTo>
                  <a:cubicBezTo>
                    <a:pt x="4435" y="2302"/>
                    <a:pt x="4387" y="2294"/>
                    <a:pt x="4337" y="2294"/>
                  </a:cubicBezTo>
                  <a:cubicBezTo>
                    <a:pt x="4317" y="2294"/>
                    <a:pt x="4296" y="2295"/>
                    <a:pt x="4275" y="2299"/>
                  </a:cubicBezTo>
                  <a:cubicBezTo>
                    <a:pt x="4227" y="2310"/>
                    <a:pt x="4168" y="2334"/>
                    <a:pt x="4120" y="2370"/>
                  </a:cubicBezTo>
                  <a:cubicBezTo>
                    <a:pt x="4072" y="2394"/>
                    <a:pt x="4025" y="2429"/>
                    <a:pt x="3989" y="2477"/>
                  </a:cubicBezTo>
                  <a:cubicBezTo>
                    <a:pt x="3953" y="2525"/>
                    <a:pt x="3929" y="2572"/>
                    <a:pt x="3906" y="2620"/>
                  </a:cubicBezTo>
                  <a:cubicBezTo>
                    <a:pt x="3882" y="2680"/>
                    <a:pt x="3882" y="2727"/>
                    <a:pt x="3894" y="2775"/>
                  </a:cubicBezTo>
                  <a:cubicBezTo>
                    <a:pt x="3894" y="2810"/>
                    <a:pt x="3906" y="2834"/>
                    <a:pt x="3929" y="2858"/>
                  </a:cubicBezTo>
                  <a:cubicBezTo>
                    <a:pt x="3953" y="2882"/>
                    <a:pt x="3965" y="2918"/>
                    <a:pt x="3977" y="2941"/>
                  </a:cubicBezTo>
                  <a:cubicBezTo>
                    <a:pt x="3977" y="2965"/>
                    <a:pt x="3965" y="3001"/>
                    <a:pt x="3918" y="3025"/>
                  </a:cubicBezTo>
                  <a:cubicBezTo>
                    <a:pt x="3882" y="3049"/>
                    <a:pt x="3822" y="3084"/>
                    <a:pt x="3751" y="3108"/>
                  </a:cubicBezTo>
                  <a:cubicBezTo>
                    <a:pt x="3691" y="3132"/>
                    <a:pt x="3620" y="3156"/>
                    <a:pt x="3525" y="3180"/>
                  </a:cubicBezTo>
                  <a:cubicBezTo>
                    <a:pt x="3441" y="3191"/>
                    <a:pt x="3358" y="3215"/>
                    <a:pt x="3287" y="3239"/>
                  </a:cubicBezTo>
                  <a:cubicBezTo>
                    <a:pt x="3203" y="3251"/>
                    <a:pt x="3132" y="3263"/>
                    <a:pt x="3060" y="3275"/>
                  </a:cubicBezTo>
                  <a:lnTo>
                    <a:pt x="2906" y="3299"/>
                  </a:lnTo>
                  <a:cubicBezTo>
                    <a:pt x="2822" y="3311"/>
                    <a:pt x="2727" y="3322"/>
                    <a:pt x="2632" y="3334"/>
                  </a:cubicBezTo>
                  <a:lnTo>
                    <a:pt x="2310" y="3334"/>
                  </a:lnTo>
                  <a:cubicBezTo>
                    <a:pt x="2215" y="3334"/>
                    <a:pt x="2108" y="3322"/>
                    <a:pt x="2001" y="3299"/>
                  </a:cubicBezTo>
                  <a:cubicBezTo>
                    <a:pt x="1905" y="3287"/>
                    <a:pt x="1810" y="3263"/>
                    <a:pt x="1727" y="3239"/>
                  </a:cubicBezTo>
                  <a:cubicBezTo>
                    <a:pt x="1643" y="3215"/>
                    <a:pt x="1572" y="3180"/>
                    <a:pt x="1524" y="3144"/>
                  </a:cubicBezTo>
                  <a:cubicBezTo>
                    <a:pt x="1465" y="3108"/>
                    <a:pt x="1429" y="3061"/>
                    <a:pt x="1417" y="3013"/>
                  </a:cubicBezTo>
                  <a:cubicBezTo>
                    <a:pt x="1417" y="3001"/>
                    <a:pt x="1417" y="2989"/>
                    <a:pt x="1429" y="2977"/>
                  </a:cubicBezTo>
                  <a:cubicBezTo>
                    <a:pt x="1441" y="2965"/>
                    <a:pt x="1477" y="2941"/>
                    <a:pt x="1536" y="2906"/>
                  </a:cubicBezTo>
                  <a:cubicBezTo>
                    <a:pt x="1608" y="2882"/>
                    <a:pt x="1703" y="2846"/>
                    <a:pt x="1810" y="2799"/>
                  </a:cubicBezTo>
                  <a:cubicBezTo>
                    <a:pt x="1917" y="2751"/>
                    <a:pt x="2036" y="2703"/>
                    <a:pt x="2167" y="2656"/>
                  </a:cubicBezTo>
                  <a:cubicBezTo>
                    <a:pt x="2298" y="2596"/>
                    <a:pt x="2429" y="2537"/>
                    <a:pt x="2560" y="2489"/>
                  </a:cubicBezTo>
                  <a:cubicBezTo>
                    <a:pt x="2691" y="2429"/>
                    <a:pt x="2810" y="2382"/>
                    <a:pt x="2929" y="2334"/>
                  </a:cubicBezTo>
                  <a:cubicBezTo>
                    <a:pt x="3037" y="2287"/>
                    <a:pt x="3144" y="2251"/>
                    <a:pt x="3227" y="2215"/>
                  </a:cubicBezTo>
                  <a:cubicBezTo>
                    <a:pt x="3310" y="2179"/>
                    <a:pt x="3358" y="2156"/>
                    <a:pt x="3394" y="2132"/>
                  </a:cubicBezTo>
                  <a:cubicBezTo>
                    <a:pt x="3489" y="2084"/>
                    <a:pt x="3560" y="2037"/>
                    <a:pt x="3596" y="1965"/>
                  </a:cubicBezTo>
                  <a:cubicBezTo>
                    <a:pt x="3620" y="1906"/>
                    <a:pt x="3632" y="1834"/>
                    <a:pt x="3620" y="1763"/>
                  </a:cubicBezTo>
                  <a:cubicBezTo>
                    <a:pt x="3620" y="1751"/>
                    <a:pt x="3620" y="1739"/>
                    <a:pt x="3620" y="1727"/>
                  </a:cubicBezTo>
                  <a:cubicBezTo>
                    <a:pt x="3608" y="1715"/>
                    <a:pt x="3608" y="1715"/>
                    <a:pt x="3608" y="1703"/>
                  </a:cubicBezTo>
                  <a:cubicBezTo>
                    <a:pt x="3584" y="1620"/>
                    <a:pt x="3548" y="1572"/>
                    <a:pt x="3501" y="1525"/>
                  </a:cubicBezTo>
                  <a:cubicBezTo>
                    <a:pt x="3474" y="1488"/>
                    <a:pt x="3432" y="1473"/>
                    <a:pt x="3383" y="1473"/>
                  </a:cubicBezTo>
                  <a:cubicBezTo>
                    <a:pt x="3367" y="1473"/>
                    <a:pt x="3351" y="1474"/>
                    <a:pt x="3334" y="1477"/>
                  </a:cubicBezTo>
                  <a:cubicBezTo>
                    <a:pt x="3287" y="1477"/>
                    <a:pt x="3215" y="1513"/>
                    <a:pt x="3108" y="1548"/>
                  </a:cubicBezTo>
                  <a:cubicBezTo>
                    <a:pt x="3001" y="1596"/>
                    <a:pt x="2870" y="1644"/>
                    <a:pt x="2727" y="1703"/>
                  </a:cubicBezTo>
                  <a:cubicBezTo>
                    <a:pt x="2584" y="1763"/>
                    <a:pt x="2429" y="1834"/>
                    <a:pt x="2263" y="1906"/>
                  </a:cubicBezTo>
                  <a:cubicBezTo>
                    <a:pt x="2108" y="1977"/>
                    <a:pt x="1953" y="2037"/>
                    <a:pt x="1798" y="2096"/>
                  </a:cubicBezTo>
                  <a:cubicBezTo>
                    <a:pt x="1655" y="2156"/>
                    <a:pt x="1524" y="2215"/>
                    <a:pt x="1405" y="2251"/>
                  </a:cubicBezTo>
                  <a:cubicBezTo>
                    <a:pt x="1286" y="2299"/>
                    <a:pt x="1203" y="2322"/>
                    <a:pt x="1143" y="2334"/>
                  </a:cubicBezTo>
                  <a:cubicBezTo>
                    <a:pt x="1137" y="2337"/>
                    <a:pt x="1131" y="2339"/>
                    <a:pt x="1125" y="2339"/>
                  </a:cubicBezTo>
                  <a:cubicBezTo>
                    <a:pt x="1108" y="2339"/>
                    <a:pt x="1093" y="2328"/>
                    <a:pt x="1084" y="2310"/>
                  </a:cubicBezTo>
                  <a:cubicBezTo>
                    <a:pt x="1060" y="2299"/>
                    <a:pt x="1048" y="2263"/>
                    <a:pt x="1024" y="2227"/>
                  </a:cubicBezTo>
                  <a:cubicBezTo>
                    <a:pt x="1012" y="2191"/>
                    <a:pt x="1001" y="2156"/>
                    <a:pt x="989" y="2108"/>
                  </a:cubicBezTo>
                  <a:cubicBezTo>
                    <a:pt x="977" y="2072"/>
                    <a:pt x="977" y="2025"/>
                    <a:pt x="965" y="1989"/>
                  </a:cubicBezTo>
                  <a:lnTo>
                    <a:pt x="941" y="1834"/>
                  </a:lnTo>
                  <a:cubicBezTo>
                    <a:pt x="941" y="1798"/>
                    <a:pt x="941" y="1775"/>
                    <a:pt x="953" y="1751"/>
                  </a:cubicBezTo>
                  <a:cubicBezTo>
                    <a:pt x="965" y="1727"/>
                    <a:pt x="989" y="1715"/>
                    <a:pt x="1024" y="1703"/>
                  </a:cubicBezTo>
                  <a:cubicBezTo>
                    <a:pt x="1262" y="1632"/>
                    <a:pt x="1513" y="1548"/>
                    <a:pt x="1751" y="1477"/>
                  </a:cubicBezTo>
                  <a:cubicBezTo>
                    <a:pt x="1989" y="1406"/>
                    <a:pt x="2239" y="1322"/>
                    <a:pt x="2477" y="1239"/>
                  </a:cubicBezTo>
                  <a:cubicBezTo>
                    <a:pt x="2715" y="1156"/>
                    <a:pt x="2953" y="1060"/>
                    <a:pt x="3179" y="977"/>
                  </a:cubicBezTo>
                  <a:cubicBezTo>
                    <a:pt x="3418" y="882"/>
                    <a:pt x="3656" y="775"/>
                    <a:pt x="3882" y="667"/>
                  </a:cubicBezTo>
                  <a:cubicBezTo>
                    <a:pt x="3965" y="620"/>
                    <a:pt x="4025" y="572"/>
                    <a:pt x="4060" y="513"/>
                  </a:cubicBezTo>
                  <a:cubicBezTo>
                    <a:pt x="4096" y="441"/>
                    <a:pt x="4108" y="382"/>
                    <a:pt x="4096" y="322"/>
                  </a:cubicBezTo>
                  <a:cubicBezTo>
                    <a:pt x="4096" y="286"/>
                    <a:pt x="4084" y="239"/>
                    <a:pt x="4072" y="203"/>
                  </a:cubicBezTo>
                  <a:cubicBezTo>
                    <a:pt x="4060" y="155"/>
                    <a:pt x="4049" y="120"/>
                    <a:pt x="4025" y="96"/>
                  </a:cubicBezTo>
                  <a:cubicBezTo>
                    <a:pt x="4001" y="60"/>
                    <a:pt x="3977" y="36"/>
                    <a:pt x="3941" y="24"/>
                  </a:cubicBezTo>
                  <a:cubicBezTo>
                    <a:pt x="3906" y="1"/>
                    <a:pt x="3870" y="1"/>
                    <a:pt x="3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3440163" y="3596617"/>
              <a:ext cx="213135" cy="218205"/>
            </a:xfrm>
            <a:custGeom>
              <a:avLst/>
              <a:gdLst/>
              <a:ahLst/>
              <a:cxnLst/>
              <a:rect l="l" t="t" r="r" b="b"/>
              <a:pathLst>
                <a:path w="4288" h="4390" extrusionOk="0">
                  <a:moveTo>
                    <a:pt x="2656" y="1"/>
                  </a:moveTo>
                  <a:cubicBezTo>
                    <a:pt x="2594" y="1"/>
                    <a:pt x="2531" y="7"/>
                    <a:pt x="2466" y="19"/>
                  </a:cubicBezTo>
                  <a:cubicBezTo>
                    <a:pt x="2192" y="43"/>
                    <a:pt x="1930" y="102"/>
                    <a:pt x="1668" y="197"/>
                  </a:cubicBezTo>
                  <a:cubicBezTo>
                    <a:pt x="1418" y="293"/>
                    <a:pt x="1156" y="400"/>
                    <a:pt x="918" y="531"/>
                  </a:cubicBezTo>
                  <a:cubicBezTo>
                    <a:pt x="799" y="602"/>
                    <a:pt x="739" y="698"/>
                    <a:pt x="751" y="805"/>
                  </a:cubicBezTo>
                  <a:cubicBezTo>
                    <a:pt x="751" y="828"/>
                    <a:pt x="751" y="852"/>
                    <a:pt x="763" y="876"/>
                  </a:cubicBezTo>
                  <a:cubicBezTo>
                    <a:pt x="763" y="900"/>
                    <a:pt x="775" y="924"/>
                    <a:pt x="799" y="959"/>
                  </a:cubicBezTo>
                  <a:cubicBezTo>
                    <a:pt x="851" y="1074"/>
                    <a:pt x="921" y="1143"/>
                    <a:pt x="1017" y="1143"/>
                  </a:cubicBezTo>
                  <a:cubicBezTo>
                    <a:pt x="1031" y="1143"/>
                    <a:pt x="1045" y="1141"/>
                    <a:pt x="1061" y="1138"/>
                  </a:cubicBezTo>
                  <a:cubicBezTo>
                    <a:pt x="1108" y="1138"/>
                    <a:pt x="1156" y="1126"/>
                    <a:pt x="1204" y="1102"/>
                  </a:cubicBezTo>
                  <a:cubicBezTo>
                    <a:pt x="1287" y="1055"/>
                    <a:pt x="1370" y="1007"/>
                    <a:pt x="1465" y="959"/>
                  </a:cubicBezTo>
                  <a:cubicBezTo>
                    <a:pt x="1561" y="912"/>
                    <a:pt x="1656" y="876"/>
                    <a:pt x="1751" y="840"/>
                  </a:cubicBezTo>
                  <a:cubicBezTo>
                    <a:pt x="1846" y="805"/>
                    <a:pt x="1942" y="769"/>
                    <a:pt x="2049" y="745"/>
                  </a:cubicBezTo>
                  <a:cubicBezTo>
                    <a:pt x="2144" y="721"/>
                    <a:pt x="2239" y="698"/>
                    <a:pt x="2335" y="686"/>
                  </a:cubicBezTo>
                  <a:cubicBezTo>
                    <a:pt x="2382" y="680"/>
                    <a:pt x="2427" y="677"/>
                    <a:pt x="2467" y="677"/>
                  </a:cubicBezTo>
                  <a:cubicBezTo>
                    <a:pt x="2507" y="677"/>
                    <a:pt x="2543" y="680"/>
                    <a:pt x="2573" y="686"/>
                  </a:cubicBezTo>
                  <a:cubicBezTo>
                    <a:pt x="2632" y="686"/>
                    <a:pt x="2692" y="709"/>
                    <a:pt x="2728" y="733"/>
                  </a:cubicBezTo>
                  <a:cubicBezTo>
                    <a:pt x="2763" y="745"/>
                    <a:pt x="2799" y="781"/>
                    <a:pt x="2811" y="817"/>
                  </a:cubicBezTo>
                  <a:cubicBezTo>
                    <a:pt x="2835" y="852"/>
                    <a:pt x="2847" y="888"/>
                    <a:pt x="2847" y="936"/>
                  </a:cubicBezTo>
                  <a:cubicBezTo>
                    <a:pt x="2858" y="1007"/>
                    <a:pt x="2835" y="1079"/>
                    <a:pt x="2787" y="1174"/>
                  </a:cubicBezTo>
                  <a:cubicBezTo>
                    <a:pt x="2728" y="1257"/>
                    <a:pt x="2668" y="1340"/>
                    <a:pt x="2585" y="1436"/>
                  </a:cubicBezTo>
                  <a:cubicBezTo>
                    <a:pt x="2501" y="1531"/>
                    <a:pt x="2394" y="1626"/>
                    <a:pt x="2287" y="1721"/>
                  </a:cubicBezTo>
                  <a:cubicBezTo>
                    <a:pt x="2180" y="1817"/>
                    <a:pt x="2073" y="1912"/>
                    <a:pt x="1954" y="1995"/>
                  </a:cubicBezTo>
                  <a:cubicBezTo>
                    <a:pt x="1846" y="2091"/>
                    <a:pt x="1739" y="2162"/>
                    <a:pt x="1632" y="2233"/>
                  </a:cubicBezTo>
                  <a:cubicBezTo>
                    <a:pt x="1525" y="2317"/>
                    <a:pt x="1442" y="2376"/>
                    <a:pt x="1370" y="2424"/>
                  </a:cubicBezTo>
                  <a:cubicBezTo>
                    <a:pt x="1346" y="2436"/>
                    <a:pt x="1323" y="2448"/>
                    <a:pt x="1299" y="2460"/>
                  </a:cubicBezTo>
                  <a:cubicBezTo>
                    <a:pt x="1287" y="2472"/>
                    <a:pt x="1263" y="2472"/>
                    <a:pt x="1251" y="2472"/>
                  </a:cubicBezTo>
                  <a:cubicBezTo>
                    <a:pt x="1246" y="2473"/>
                    <a:pt x="1241" y="2473"/>
                    <a:pt x="1237" y="2473"/>
                  </a:cubicBezTo>
                  <a:cubicBezTo>
                    <a:pt x="1194" y="2473"/>
                    <a:pt x="1153" y="2427"/>
                    <a:pt x="1132" y="2352"/>
                  </a:cubicBezTo>
                  <a:cubicBezTo>
                    <a:pt x="1073" y="2186"/>
                    <a:pt x="1013" y="2019"/>
                    <a:pt x="953" y="1841"/>
                  </a:cubicBezTo>
                  <a:cubicBezTo>
                    <a:pt x="882" y="1674"/>
                    <a:pt x="823" y="1495"/>
                    <a:pt x="751" y="1305"/>
                  </a:cubicBezTo>
                  <a:cubicBezTo>
                    <a:pt x="696" y="1174"/>
                    <a:pt x="612" y="1113"/>
                    <a:pt x="497" y="1113"/>
                  </a:cubicBezTo>
                  <a:cubicBezTo>
                    <a:pt x="487" y="1113"/>
                    <a:pt x="476" y="1113"/>
                    <a:pt x="465" y="1114"/>
                  </a:cubicBezTo>
                  <a:lnTo>
                    <a:pt x="430" y="1114"/>
                  </a:lnTo>
                  <a:cubicBezTo>
                    <a:pt x="418" y="1126"/>
                    <a:pt x="406" y="1126"/>
                    <a:pt x="382" y="1138"/>
                  </a:cubicBezTo>
                  <a:cubicBezTo>
                    <a:pt x="370" y="1150"/>
                    <a:pt x="346" y="1162"/>
                    <a:pt x="311" y="1174"/>
                  </a:cubicBezTo>
                  <a:cubicBezTo>
                    <a:pt x="275" y="1186"/>
                    <a:pt x="239" y="1198"/>
                    <a:pt x="191" y="1221"/>
                  </a:cubicBezTo>
                  <a:cubicBezTo>
                    <a:pt x="61" y="1281"/>
                    <a:pt x="1" y="1376"/>
                    <a:pt x="13" y="1507"/>
                  </a:cubicBezTo>
                  <a:lnTo>
                    <a:pt x="13" y="1567"/>
                  </a:lnTo>
                  <a:cubicBezTo>
                    <a:pt x="25" y="1579"/>
                    <a:pt x="25" y="1602"/>
                    <a:pt x="37" y="1626"/>
                  </a:cubicBezTo>
                  <a:cubicBezTo>
                    <a:pt x="203" y="2043"/>
                    <a:pt x="346" y="2460"/>
                    <a:pt x="489" y="2876"/>
                  </a:cubicBezTo>
                  <a:cubicBezTo>
                    <a:pt x="632" y="3293"/>
                    <a:pt x="751" y="3722"/>
                    <a:pt x="858" y="4162"/>
                  </a:cubicBezTo>
                  <a:cubicBezTo>
                    <a:pt x="891" y="4317"/>
                    <a:pt x="976" y="4390"/>
                    <a:pt x="1093" y="4390"/>
                  </a:cubicBezTo>
                  <a:cubicBezTo>
                    <a:pt x="1102" y="4390"/>
                    <a:pt x="1111" y="4389"/>
                    <a:pt x="1120" y="4388"/>
                  </a:cubicBezTo>
                  <a:cubicBezTo>
                    <a:pt x="1144" y="4388"/>
                    <a:pt x="1156" y="4377"/>
                    <a:pt x="1180" y="4377"/>
                  </a:cubicBezTo>
                  <a:cubicBezTo>
                    <a:pt x="1204" y="4365"/>
                    <a:pt x="1215" y="4365"/>
                    <a:pt x="1239" y="4353"/>
                  </a:cubicBezTo>
                  <a:lnTo>
                    <a:pt x="1406" y="4281"/>
                  </a:lnTo>
                  <a:cubicBezTo>
                    <a:pt x="1549" y="4210"/>
                    <a:pt x="1608" y="4115"/>
                    <a:pt x="1596" y="3972"/>
                  </a:cubicBezTo>
                  <a:cubicBezTo>
                    <a:pt x="1596" y="3936"/>
                    <a:pt x="1585" y="3888"/>
                    <a:pt x="1573" y="3841"/>
                  </a:cubicBezTo>
                  <a:cubicBezTo>
                    <a:pt x="1561" y="3781"/>
                    <a:pt x="1537" y="3722"/>
                    <a:pt x="1525" y="3650"/>
                  </a:cubicBezTo>
                  <a:cubicBezTo>
                    <a:pt x="1501" y="3591"/>
                    <a:pt x="1489" y="3531"/>
                    <a:pt x="1465" y="3472"/>
                  </a:cubicBezTo>
                  <a:cubicBezTo>
                    <a:pt x="1454" y="3412"/>
                    <a:pt x="1442" y="3364"/>
                    <a:pt x="1430" y="3329"/>
                  </a:cubicBezTo>
                  <a:cubicBezTo>
                    <a:pt x="1430" y="3317"/>
                    <a:pt x="1418" y="3305"/>
                    <a:pt x="1418" y="3305"/>
                  </a:cubicBezTo>
                  <a:cubicBezTo>
                    <a:pt x="1418" y="3293"/>
                    <a:pt x="1418" y="3281"/>
                    <a:pt x="1406" y="3269"/>
                  </a:cubicBezTo>
                  <a:cubicBezTo>
                    <a:pt x="1406" y="3245"/>
                    <a:pt x="1406" y="3222"/>
                    <a:pt x="1418" y="3222"/>
                  </a:cubicBezTo>
                  <a:cubicBezTo>
                    <a:pt x="1430" y="3210"/>
                    <a:pt x="1442" y="3198"/>
                    <a:pt x="1465" y="3198"/>
                  </a:cubicBezTo>
                  <a:cubicBezTo>
                    <a:pt x="1489" y="3198"/>
                    <a:pt x="1525" y="3198"/>
                    <a:pt x="1585" y="3210"/>
                  </a:cubicBezTo>
                  <a:cubicBezTo>
                    <a:pt x="1739" y="3245"/>
                    <a:pt x="1918" y="3281"/>
                    <a:pt x="2108" y="3317"/>
                  </a:cubicBezTo>
                  <a:cubicBezTo>
                    <a:pt x="2299" y="3353"/>
                    <a:pt x="2489" y="3400"/>
                    <a:pt x="2680" y="3448"/>
                  </a:cubicBezTo>
                  <a:cubicBezTo>
                    <a:pt x="2882" y="3484"/>
                    <a:pt x="3073" y="3531"/>
                    <a:pt x="3263" y="3579"/>
                  </a:cubicBezTo>
                  <a:cubicBezTo>
                    <a:pt x="3454" y="3626"/>
                    <a:pt x="3632" y="3662"/>
                    <a:pt x="3787" y="3710"/>
                  </a:cubicBezTo>
                  <a:cubicBezTo>
                    <a:pt x="3847" y="3722"/>
                    <a:pt x="3894" y="3722"/>
                    <a:pt x="3930" y="3722"/>
                  </a:cubicBezTo>
                  <a:cubicBezTo>
                    <a:pt x="4037" y="3710"/>
                    <a:pt x="4121" y="3638"/>
                    <a:pt x="4180" y="3531"/>
                  </a:cubicBezTo>
                  <a:cubicBezTo>
                    <a:pt x="4204" y="3484"/>
                    <a:pt x="4228" y="3436"/>
                    <a:pt x="4252" y="3388"/>
                  </a:cubicBezTo>
                  <a:cubicBezTo>
                    <a:pt x="4275" y="3329"/>
                    <a:pt x="4287" y="3281"/>
                    <a:pt x="4275" y="3234"/>
                  </a:cubicBezTo>
                  <a:cubicBezTo>
                    <a:pt x="4263" y="3126"/>
                    <a:pt x="4192" y="3067"/>
                    <a:pt x="4061" y="3031"/>
                  </a:cubicBezTo>
                  <a:cubicBezTo>
                    <a:pt x="3763" y="2960"/>
                    <a:pt x="3478" y="2900"/>
                    <a:pt x="3204" y="2853"/>
                  </a:cubicBezTo>
                  <a:cubicBezTo>
                    <a:pt x="2918" y="2793"/>
                    <a:pt x="2644" y="2733"/>
                    <a:pt x="2370" y="2674"/>
                  </a:cubicBezTo>
                  <a:cubicBezTo>
                    <a:pt x="2287" y="2650"/>
                    <a:pt x="2251" y="2614"/>
                    <a:pt x="2239" y="2567"/>
                  </a:cubicBezTo>
                  <a:cubicBezTo>
                    <a:pt x="2239" y="2519"/>
                    <a:pt x="2275" y="2472"/>
                    <a:pt x="2335" y="2424"/>
                  </a:cubicBezTo>
                  <a:cubicBezTo>
                    <a:pt x="2418" y="2376"/>
                    <a:pt x="2501" y="2317"/>
                    <a:pt x="2597" y="2245"/>
                  </a:cubicBezTo>
                  <a:cubicBezTo>
                    <a:pt x="2692" y="2174"/>
                    <a:pt x="2787" y="2091"/>
                    <a:pt x="2882" y="2007"/>
                  </a:cubicBezTo>
                  <a:cubicBezTo>
                    <a:pt x="2978" y="1924"/>
                    <a:pt x="3073" y="1829"/>
                    <a:pt x="3168" y="1733"/>
                  </a:cubicBezTo>
                  <a:cubicBezTo>
                    <a:pt x="3251" y="1638"/>
                    <a:pt x="3335" y="1531"/>
                    <a:pt x="3406" y="1424"/>
                  </a:cubicBezTo>
                  <a:cubicBezTo>
                    <a:pt x="3466" y="1317"/>
                    <a:pt x="3525" y="1209"/>
                    <a:pt x="3561" y="1102"/>
                  </a:cubicBezTo>
                  <a:cubicBezTo>
                    <a:pt x="3597" y="983"/>
                    <a:pt x="3609" y="876"/>
                    <a:pt x="3597" y="757"/>
                  </a:cubicBezTo>
                  <a:cubicBezTo>
                    <a:pt x="3573" y="590"/>
                    <a:pt x="3525" y="459"/>
                    <a:pt x="3454" y="352"/>
                  </a:cubicBezTo>
                  <a:cubicBezTo>
                    <a:pt x="3382" y="245"/>
                    <a:pt x="3299" y="174"/>
                    <a:pt x="3192" y="114"/>
                  </a:cubicBezTo>
                  <a:cubicBezTo>
                    <a:pt x="3085" y="66"/>
                    <a:pt x="2966" y="31"/>
                    <a:pt x="2847" y="19"/>
                  </a:cubicBezTo>
                  <a:cubicBezTo>
                    <a:pt x="2781" y="7"/>
                    <a:pt x="2719" y="1"/>
                    <a:pt x="2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3646141" y="3598257"/>
              <a:ext cx="207170" cy="194148"/>
            </a:xfrm>
            <a:custGeom>
              <a:avLst/>
              <a:gdLst/>
              <a:ahLst/>
              <a:cxnLst/>
              <a:rect l="l" t="t" r="r" b="b"/>
              <a:pathLst>
                <a:path w="4168" h="3906" extrusionOk="0">
                  <a:moveTo>
                    <a:pt x="2009" y="673"/>
                  </a:moveTo>
                  <a:cubicBezTo>
                    <a:pt x="2192" y="673"/>
                    <a:pt x="2365" y="696"/>
                    <a:pt x="2513" y="736"/>
                  </a:cubicBezTo>
                  <a:cubicBezTo>
                    <a:pt x="2703" y="772"/>
                    <a:pt x="2858" y="843"/>
                    <a:pt x="2989" y="950"/>
                  </a:cubicBezTo>
                  <a:cubicBezTo>
                    <a:pt x="3120" y="1046"/>
                    <a:pt x="3227" y="1165"/>
                    <a:pt x="3298" y="1307"/>
                  </a:cubicBezTo>
                  <a:cubicBezTo>
                    <a:pt x="3370" y="1462"/>
                    <a:pt x="3417" y="1629"/>
                    <a:pt x="3429" y="1819"/>
                  </a:cubicBezTo>
                  <a:cubicBezTo>
                    <a:pt x="3441" y="2010"/>
                    <a:pt x="3406" y="2188"/>
                    <a:pt x="3346" y="2355"/>
                  </a:cubicBezTo>
                  <a:cubicBezTo>
                    <a:pt x="3286" y="2522"/>
                    <a:pt x="3191" y="2677"/>
                    <a:pt x="3072" y="2796"/>
                  </a:cubicBezTo>
                  <a:cubicBezTo>
                    <a:pt x="2953" y="2915"/>
                    <a:pt x="2810" y="3022"/>
                    <a:pt x="2632" y="3093"/>
                  </a:cubicBezTo>
                  <a:cubicBezTo>
                    <a:pt x="2465" y="3165"/>
                    <a:pt x="2274" y="3212"/>
                    <a:pt x="2060" y="3224"/>
                  </a:cubicBezTo>
                  <a:cubicBezTo>
                    <a:pt x="2030" y="3226"/>
                    <a:pt x="2001" y="3227"/>
                    <a:pt x="1971" y="3227"/>
                  </a:cubicBezTo>
                  <a:cubicBezTo>
                    <a:pt x="1823" y="3227"/>
                    <a:pt x="1677" y="3203"/>
                    <a:pt x="1548" y="3153"/>
                  </a:cubicBezTo>
                  <a:cubicBezTo>
                    <a:pt x="1393" y="3093"/>
                    <a:pt x="1262" y="3010"/>
                    <a:pt x="1143" y="2903"/>
                  </a:cubicBezTo>
                  <a:cubicBezTo>
                    <a:pt x="1024" y="2796"/>
                    <a:pt x="929" y="2653"/>
                    <a:pt x="858" y="2498"/>
                  </a:cubicBezTo>
                  <a:cubicBezTo>
                    <a:pt x="798" y="2343"/>
                    <a:pt x="750" y="2165"/>
                    <a:pt x="739" y="1962"/>
                  </a:cubicBezTo>
                  <a:cubicBezTo>
                    <a:pt x="715" y="1557"/>
                    <a:pt x="810" y="1248"/>
                    <a:pt x="1000" y="1034"/>
                  </a:cubicBezTo>
                  <a:cubicBezTo>
                    <a:pt x="1191" y="819"/>
                    <a:pt x="1489" y="700"/>
                    <a:pt x="1893" y="676"/>
                  </a:cubicBezTo>
                  <a:cubicBezTo>
                    <a:pt x="1932" y="674"/>
                    <a:pt x="1971" y="673"/>
                    <a:pt x="2009" y="673"/>
                  </a:cubicBezTo>
                  <a:close/>
                  <a:moveTo>
                    <a:pt x="2240" y="1"/>
                  </a:moveTo>
                  <a:cubicBezTo>
                    <a:pt x="2166" y="1"/>
                    <a:pt x="2090" y="4"/>
                    <a:pt x="2013" y="10"/>
                  </a:cubicBezTo>
                  <a:cubicBezTo>
                    <a:pt x="1751" y="22"/>
                    <a:pt x="1501" y="57"/>
                    <a:pt x="1262" y="117"/>
                  </a:cubicBezTo>
                  <a:cubicBezTo>
                    <a:pt x="1012" y="176"/>
                    <a:pt x="798" y="248"/>
                    <a:pt x="608" y="343"/>
                  </a:cubicBezTo>
                  <a:cubicBezTo>
                    <a:pt x="429" y="426"/>
                    <a:pt x="274" y="522"/>
                    <a:pt x="167" y="629"/>
                  </a:cubicBezTo>
                  <a:cubicBezTo>
                    <a:pt x="48" y="736"/>
                    <a:pt x="0" y="843"/>
                    <a:pt x="0" y="938"/>
                  </a:cubicBezTo>
                  <a:cubicBezTo>
                    <a:pt x="0" y="974"/>
                    <a:pt x="12" y="1010"/>
                    <a:pt x="24" y="1034"/>
                  </a:cubicBezTo>
                  <a:cubicBezTo>
                    <a:pt x="36" y="1057"/>
                    <a:pt x="48" y="1081"/>
                    <a:pt x="72" y="1105"/>
                  </a:cubicBezTo>
                  <a:cubicBezTo>
                    <a:pt x="84" y="1129"/>
                    <a:pt x="96" y="1153"/>
                    <a:pt x="119" y="1176"/>
                  </a:cubicBezTo>
                  <a:cubicBezTo>
                    <a:pt x="131" y="1200"/>
                    <a:pt x="131" y="1224"/>
                    <a:pt x="131" y="1248"/>
                  </a:cubicBezTo>
                  <a:cubicBezTo>
                    <a:pt x="131" y="1260"/>
                    <a:pt x="131" y="1296"/>
                    <a:pt x="108" y="1343"/>
                  </a:cubicBezTo>
                  <a:cubicBezTo>
                    <a:pt x="72" y="1462"/>
                    <a:pt x="48" y="1593"/>
                    <a:pt x="24" y="1736"/>
                  </a:cubicBezTo>
                  <a:cubicBezTo>
                    <a:pt x="12" y="1867"/>
                    <a:pt x="0" y="2010"/>
                    <a:pt x="12" y="2153"/>
                  </a:cubicBezTo>
                  <a:cubicBezTo>
                    <a:pt x="24" y="2427"/>
                    <a:pt x="84" y="2677"/>
                    <a:pt x="191" y="2891"/>
                  </a:cubicBezTo>
                  <a:cubicBezTo>
                    <a:pt x="286" y="3117"/>
                    <a:pt x="429" y="3296"/>
                    <a:pt x="596" y="3451"/>
                  </a:cubicBezTo>
                  <a:cubicBezTo>
                    <a:pt x="774" y="3605"/>
                    <a:pt x="965" y="3724"/>
                    <a:pt x="1191" y="3808"/>
                  </a:cubicBezTo>
                  <a:cubicBezTo>
                    <a:pt x="1399" y="3870"/>
                    <a:pt x="1616" y="3905"/>
                    <a:pt x="1842" y="3905"/>
                  </a:cubicBezTo>
                  <a:cubicBezTo>
                    <a:pt x="1875" y="3905"/>
                    <a:pt x="1908" y="3905"/>
                    <a:pt x="1941" y="3903"/>
                  </a:cubicBezTo>
                  <a:cubicBezTo>
                    <a:pt x="2263" y="3879"/>
                    <a:pt x="2572" y="3808"/>
                    <a:pt x="2846" y="3689"/>
                  </a:cubicBezTo>
                  <a:cubicBezTo>
                    <a:pt x="3132" y="3558"/>
                    <a:pt x="3370" y="3391"/>
                    <a:pt x="3560" y="3189"/>
                  </a:cubicBezTo>
                  <a:cubicBezTo>
                    <a:pt x="3763" y="2986"/>
                    <a:pt x="3918" y="2760"/>
                    <a:pt x="4025" y="2486"/>
                  </a:cubicBezTo>
                  <a:cubicBezTo>
                    <a:pt x="4132" y="2224"/>
                    <a:pt x="4168" y="1938"/>
                    <a:pt x="4156" y="1641"/>
                  </a:cubicBezTo>
                  <a:cubicBezTo>
                    <a:pt x="4144" y="1367"/>
                    <a:pt x="4084" y="1129"/>
                    <a:pt x="3977" y="915"/>
                  </a:cubicBezTo>
                  <a:cubicBezTo>
                    <a:pt x="3870" y="712"/>
                    <a:pt x="3715" y="534"/>
                    <a:pt x="3537" y="391"/>
                  </a:cubicBezTo>
                  <a:cubicBezTo>
                    <a:pt x="3346" y="248"/>
                    <a:pt x="3120" y="141"/>
                    <a:pt x="2870" y="81"/>
                  </a:cubicBezTo>
                  <a:cubicBezTo>
                    <a:pt x="2673" y="28"/>
                    <a:pt x="2463" y="1"/>
                    <a:pt x="2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3961569" y="3582750"/>
              <a:ext cx="296540" cy="196683"/>
            </a:xfrm>
            <a:custGeom>
              <a:avLst/>
              <a:gdLst/>
              <a:ahLst/>
              <a:cxnLst/>
              <a:rect l="l" t="t" r="r" b="b"/>
              <a:pathLst>
                <a:path w="5966" h="3957" extrusionOk="0">
                  <a:moveTo>
                    <a:pt x="429" y="0"/>
                  </a:moveTo>
                  <a:lnTo>
                    <a:pt x="262" y="24"/>
                  </a:lnTo>
                  <a:cubicBezTo>
                    <a:pt x="96" y="60"/>
                    <a:pt x="0" y="143"/>
                    <a:pt x="0" y="298"/>
                  </a:cubicBezTo>
                  <a:lnTo>
                    <a:pt x="0" y="357"/>
                  </a:lnTo>
                  <a:cubicBezTo>
                    <a:pt x="12" y="584"/>
                    <a:pt x="24" y="834"/>
                    <a:pt x="48" y="1096"/>
                  </a:cubicBezTo>
                  <a:cubicBezTo>
                    <a:pt x="72" y="1358"/>
                    <a:pt x="108" y="1619"/>
                    <a:pt x="143" y="1893"/>
                  </a:cubicBezTo>
                  <a:cubicBezTo>
                    <a:pt x="191" y="2155"/>
                    <a:pt x="239" y="2405"/>
                    <a:pt x="310" y="2655"/>
                  </a:cubicBezTo>
                  <a:cubicBezTo>
                    <a:pt x="381" y="2893"/>
                    <a:pt x="465" y="3108"/>
                    <a:pt x="572" y="3298"/>
                  </a:cubicBezTo>
                  <a:cubicBezTo>
                    <a:pt x="679" y="3489"/>
                    <a:pt x="810" y="3643"/>
                    <a:pt x="953" y="3763"/>
                  </a:cubicBezTo>
                  <a:cubicBezTo>
                    <a:pt x="1108" y="3882"/>
                    <a:pt x="1286" y="3941"/>
                    <a:pt x="1489" y="3953"/>
                  </a:cubicBezTo>
                  <a:cubicBezTo>
                    <a:pt x="1511" y="3955"/>
                    <a:pt x="1534" y="3956"/>
                    <a:pt x="1556" y="3956"/>
                  </a:cubicBezTo>
                  <a:cubicBezTo>
                    <a:pt x="1664" y="3956"/>
                    <a:pt x="1771" y="3933"/>
                    <a:pt x="1870" y="3894"/>
                  </a:cubicBezTo>
                  <a:cubicBezTo>
                    <a:pt x="2001" y="3846"/>
                    <a:pt x="2120" y="3786"/>
                    <a:pt x="2239" y="3691"/>
                  </a:cubicBezTo>
                  <a:cubicBezTo>
                    <a:pt x="2358" y="3608"/>
                    <a:pt x="2477" y="3501"/>
                    <a:pt x="2584" y="3382"/>
                  </a:cubicBezTo>
                  <a:cubicBezTo>
                    <a:pt x="2691" y="3251"/>
                    <a:pt x="2786" y="3120"/>
                    <a:pt x="2882" y="2965"/>
                  </a:cubicBezTo>
                  <a:cubicBezTo>
                    <a:pt x="2917" y="2905"/>
                    <a:pt x="2965" y="2870"/>
                    <a:pt x="3001" y="2870"/>
                  </a:cubicBezTo>
                  <a:cubicBezTo>
                    <a:pt x="3048" y="2881"/>
                    <a:pt x="3084" y="2905"/>
                    <a:pt x="3120" y="2977"/>
                  </a:cubicBezTo>
                  <a:cubicBezTo>
                    <a:pt x="3287" y="3274"/>
                    <a:pt x="3477" y="3489"/>
                    <a:pt x="3691" y="3632"/>
                  </a:cubicBezTo>
                  <a:cubicBezTo>
                    <a:pt x="3906" y="3774"/>
                    <a:pt x="4120" y="3846"/>
                    <a:pt x="4334" y="3858"/>
                  </a:cubicBezTo>
                  <a:cubicBezTo>
                    <a:pt x="4560" y="3858"/>
                    <a:pt x="4763" y="3810"/>
                    <a:pt x="4953" y="3691"/>
                  </a:cubicBezTo>
                  <a:cubicBezTo>
                    <a:pt x="5144" y="3584"/>
                    <a:pt x="5311" y="3417"/>
                    <a:pt x="5453" y="3215"/>
                  </a:cubicBezTo>
                  <a:cubicBezTo>
                    <a:pt x="5608" y="3012"/>
                    <a:pt x="5727" y="2762"/>
                    <a:pt x="5811" y="2489"/>
                  </a:cubicBezTo>
                  <a:cubicBezTo>
                    <a:pt x="5894" y="2203"/>
                    <a:pt x="5954" y="1905"/>
                    <a:pt x="5965" y="1584"/>
                  </a:cubicBezTo>
                  <a:cubicBezTo>
                    <a:pt x="5965" y="1429"/>
                    <a:pt x="5965" y="1274"/>
                    <a:pt x="5954" y="1119"/>
                  </a:cubicBezTo>
                  <a:cubicBezTo>
                    <a:pt x="5954" y="965"/>
                    <a:pt x="5930" y="822"/>
                    <a:pt x="5918" y="667"/>
                  </a:cubicBezTo>
                  <a:cubicBezTo>
                    <a:pt x="5894" y="500"/>
                    <a:pt x="5823" y="417"/>
                    <a:pt x="5692" y="417"/>
                  </a:cubicBezTo>
                  <a:cubicBezTo>
                    <a:pt x="5681" y="413"/>
                    <a:pt x="5670" y="412"/>
                    <a:pt x="5657" y="412"/>
                  </a:cubicBezTo>
                  <a:cubicBezTo>
                    <a:pt x="5628" y="412"/>
                    <a:pt x="5594" y="420"/>
                    <a:pt x="5561" y="429"/>
                  </a:cubicBezTo>
                  <a:lnTo>
                    <a:pt x="5394" y="476"/>
                  </a:lnTo>
                  <a:cubicBezTo>
                    <a:pt x="5239" y="524"/>
                    <a:pt x="5168" y="619"/>
                    <a:pt x="5156" y="750"/>
                  </a:cubicBezTo>
                  <a:lnTo>
                    <a:pt x="5156" y="786"/>
                  </a:lnTo>
                  <a:cubicBezTo>
                    <a:pt x="5156" y="798"/>
                    <a:pt x="5156" y="810"/>
                    <a:pt x="5156" y="822"/>
                  </a:cubicBezTo>
                  <a:cubicBezTo>
                    <a:pt x="5180" y="965"/>
                    <a:pt x="5180" y="1107"/>
                    <a:pt x="5192" y="1262"/>
                  </a:cubicBezTo>
                  <a:cubicBezTo>
                    <a:pt x="5192" y="1417"/>
                    <a:pt x="5192" y="1584"/>
                    <a:pt x="5192" y="1739"/>
                  </a:cubicBezTo>
                  <a:cubicBezTo>
                    <a:pt x="5180" y="1893"/>
                    <a:pt x="5156" y="2048"/>
                    <a:pt x="5120" y="2215"/>
                  </a:cubicBezTo>
                  <a:cubicBezTo>
                    <a:pt x="5084" y="2381"/>
                    <a:pt x="5025" y="2536"/>
                    <a:pt x="4965" y="2679"/>
                  </a:cubicBezTo>
                  <a:cubicBezTo>
                    <a:pt x="4894" y="2810"/>
                    <a:pt x="4822" y="2929"/>
                    <a:pt x="4727" y="3024"/>
                  </a:cubicBezTo>
                  <a:cubicBezTo>
                    <a:pt x="4642" y="3099"/>
                    <a:pt x="4556" y="3145"/>
                    <a:pt x="4453" y="3145"/>
                  </a:cubicBezTo>
                  <a:cubicBezTo>
                    <a:pt x="4442" y="3145"/>
                    <a:pt x="4430" y="3145"/>
                    <a:pt x="4418" y="3143"/>
                  </a:cubicBezTo>
                  <a:cubicBezTo>
                    <a:pt x="4299" y="3143"/>
                    <a:pt x="4191" y="3108"/>
                    <a:pt x="4096" y="3036"/>
                  </a:cubicBezTo>
                  <a:cubicBezTo>
                    <a:pt x="4001" y="2977"/>
                    <a:pt x="3906" y="2893"/>
                    <a:pt x="3834" y="2798"/>
                  </a:cubicBezTo>
                  <a:cubicBezTo>
                    <a:pt x="3763" y="2691"/>
                    <a:pt x="3691" y="2584"/>
                    <a:pt x="3644" y="2465"/>
                  </a:cubicBezTo>
                  <a:cubicBezTo>
                    <a:pt x="3584" y="2346"/>
                    <a:pt x="3537" y="2227"/>
                    <a:pt x="3501" y="2108"/>
                  </a:cubicBezTo>
                  <a:cubicBezTo>
                    <a:pt x="3489" y="2084"/>
                    <a:pt x="3489" y="2048"/>
                    <a:pt x="3477" y="2036"/>
                  </a:cubicBezTo>
                  <a:cubicBezTo>
                    <a:pt x="3477" y="2012"/>
                    <a:pt x="3477" y="1989"/>
                    <a:pt x="3477" y="1965"/>
                  </a:cubicBezTo>
                  <a:cubicBezTo>
                    <a:pt x="3477" y="1929"/>
                    <a:pt x="3489" y="1893"/>
                    <a:pt x="3501" y="1858"/>
                  </a:cubicBezTo>
                  <a:cubicBezTo>
                    <a:pt x="3548" y="1715"/>
                    <a:pt x="3584" y="1584"/>
                    <a:pt x="3608" y="1453"/>
                  </a:cubicBezTo>
                  <a:cubicBezTo>
                    <a:pt x="3644" y="1310"/>
                    <a:pt x="3656" y="1179"/>
                    <a:pt x="3668" y="1048"/>
                  </a:cubicBezTo>
                  <a:cubicBezTo>
                    <a:pt x="3668" y="917"/>
                    <a:pt x="3656" y="798"/>
                    <a:pt x="3632" y="679"/>
                  </a:cubicBezTo>
                  <a:cubicBezTo>
                    <a:pt x="3620" y="560"/>
                    <a:pt x="3572" y="453"/>
                    <a:pt x="3513" y="345"/>
                  </a:cubicBezTo>
                  <a:cubicBezTo>
                    <a:pt x="3477" y="298"/>
                    <a:pt x="3441" y="262"/>
                    <a:pt x="3394" y="238"/>
                  </a:cubicBezTo>
                  <a:cubicBezTo>
                    <a:pt x="3346" y="215"/>
                    <a:pt x="3298" y="203"/>
                    <a:pt x="3251" y="203"/>
                  </a:cubicBezTo>
                  <a:cubicBezTo>
                    <a:pt x="3203" y="203"/>
                    <a:pt x="3144" y="203"/>
                    <a:pt x="3084" y="215"/>
                  </a:cubicBezTo>
                  <a:cubicBezTo>
                    <a:pt x="3025" y="215"/>
                    <a:pt x="2977" y="226"/>
                    <a:pt x="2917" y="250"/>
                  </a:cubicBezTo>
                  <a:cubicBezTo>
                    <a:pt x="2870" y="262"/>
                    <a:pt x="2822" y="286"/>
                    <a:pt x="2775" y="322"/>
                  </a:cubicBezTo>
                  <a:cubicBezTo>
                    <a:pt x="2727" y="345"/>
                    <a:pt x="2691" y="381"/>
                    <a:pt x="2667" y="429"/>
                  </a:cubicBezTo>
                  <a:cubicBezTo>
                    <a:pt x="2620" y="512"/>
                    <a:pt x="2596" y="596"/>
                    <a:pt x="2572" y="703"/>
                  </a:cubicBezTo>
                  <a:cubicBezTo>
                    <a:pt x="2548" y="798"/>
                    <a:pt x="2536" y="893"/>
                    <a:pt x="2525" y="1000"/>
                  </a:cubicBezTo>
                  <a:cubicBezTo>
                    <a:pt x="2525" y="1179"/>
                    <a:pt x="2525" y="1346"/>
                    <a:pt x="2548" y="1500"/>
                  </a:cubicBezTo>
                  <a:cubicBezTo>
                    <a:pt x="2560" y="1643"/>
                    <a:pt x="2596" y="1798"/>
                    <a:pt x="2632" y="1953"/>
                  </a:cubicBezTo>
                  <a:cubicBezTo>
                    <a:pt x="2632" y="1977"/>
                    <a:pt x="2644" y="2000"/>
                    <a:pt x="2644" y="2012"/>
                  </a:cubicBezTo>
                  <a:cubicBezTo>
                    <a:pt x="2644" y="2036"/>
                    <a:pt x="2644" y="2060"/>
                    <a:pt x="2644" y="2072"/>
                  </a:cubicBezTo>
                  <a:cubicBezTo>
                    <a:pt x="2644" y="2120"/>
                    <a:pt x="2632" y="2155"/>
                    <a:pt x="2620" y="2203"/>
                  </a:cubicBezTo>
                  <a:cubicBezTo>
                    <a:pt x="2596" y="2262"/>
                    <a:pt x="2560" y="2322"/>
                    <a:pt x="2513" y="2393"/>
                  </a:cubicBezTo>
                  <a:cubicBezTo>
                    <a:pt x="2477" y="2465"/>
                    <a:pt x="2429" y="2536"/>
                    <a:pt x="2382" y="2608"/>
                  </a:cubicBezTo>
                  <a:cubicBezTo>
                    <a:pt x="2334" y="2691"/>
                    <a:pt x="2274" y="2762"/>
                    <a:pt x="2215" y="2834"/>
                  </a:cubicBezTo>
                  <a:cubicBezTo>
                    <a:pt x="2155" y="2905"/>
                    <a:pt x="2096" y="2977"/>
                    <a:pt x="2036" y="3036"/>
                  </a:cubicBezTo>
                  <a:cubicBezTo>
                    <a:pt x="1965" y="3084"/>
                    <a:pt x="1905" y="3132"/>
                    <a:pt x="1834" y="3167"/>
                  </a:cubicBezTo>
                  <a:cubicBezTo>
                    <a:pt x="1774" y="3203"/>
                    <a:pt x="1715" y="3215"/>
                    <a:pt x="1655" y="3215"/>
                  </a:cubicBezTo>
                  <a:cubicBezTo>
                    <a:pt x="1560" y="3215"/>
                    <a:pt x="1489" y="3179"/>
                    <a:pt x="1417" y="3108"/>
                  </a:cubicBezTo>
                  <a:cubicBezTo>
                    <a:pt x="1346" y="3036"/>
                    <a:pt x="1286" y="2953"/>
                    <a:pt x="1227" y="2834"/>
                  </a:cubicBezTo>
                  <a:cubicBezTo>
                    <a:pt x="1179" y="2727"/>
                    <a:pt x="1120" y="2596"/>
                    <a:pt x="1084" y="2453"/>
                  </a:cubicBezTo>
                  <a:cubicBezTo>
                    <a:pt x="1036" y="2298"/>
                    <a:pt x="1001" y="2143"/>
                    <a:pt x="965" y="1989"/>
                  </a:cubicBezTo>
                  <a:cubicBezTo>
                    <a:pt x="941" y="1822"/>
                    <a:pt x="905" y="1655"/>
                    <a:pt x="881" y="1488"/>
                  </a:cubicBezTo>
                  <a:cubicBezTo>
                    <a:pt x="858" y="1322"/>
                    <a:pt x="846" y="1167"/>
                    <a:pt x="822" y="1012"/>
                  </a:cubicBezTo>
                  <a:cubicBezTo>
                    <a:pt x="810" y="857"/>
                    <a:pt x="798" y="715"/>
                    <a:pt x="786" y="584"/>
                  </a:cubicBezTo>
                  <a:cubicBezTo>
                    <a:pt x="774" y="465"/>
                    <a:pt x="774" y="357"/>
                    <a:pt x="762" y="274"/>
                  </a:cubicBezTo>
                  <a:cubicBezTo>
                    <a:pt x="739" y="95"/>
                    <a:pt x="655" y="12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4272871" y="3601091"/>
              <a:ext cx="226108" cy="208960"/>
            </a:xfrm>
            <a:custGeom>
              <a:avLst/>
              <a:gdLst/>
              <a:ahLst/>
              <a:cxnLst/>
              <a:rect l="l" t="t" r="r" b="b"/>
              <a:pathLst>
                <a:path w="4549" h="4204" extrusionOk="0">
                  <a:moveTo>
                    <a:pt x="1923" y="963"/>
                  </a:moveTo>
                  <a:cubicBezTo>
                    <a:pt x="1929" y="963"/>
                    <a:pt x="1935" y="963"/>
                    <a:pt x="1941" y="965"/>
                  </a:cubicBezTo>
                  <a:cubicBezTo>
                    <a:pt x="1953" y="965"/>
                    <a:pt x="1977" y="977"/>
                    <a:pt x="2000" y="989"/>
                  </a:cubicBezTo>
                  <a:cubicBezTo>
                    <a:pt x="2012" y="1012"/>
                    <a:pt x="2036" y="1024"/>
                    <a:pt x="2060" y="1060"/>
                  </a:cubicBezTo>
                  <a:cubicBezTo>
                    <a:pt x="2155" y="1203"/>
                    <a:pt x="2238" y="1346"/>
                    <a:pt x="2334" y="1489"/>
                  </a:cubicBezTo>
                  <a:cubicBezTo>
                    <a:pt x="2417" y="1631"/>
                    <a:pt x="2512" y="1774"/>
                    <a:pt x="2596" y="1929"/>
                  </a:cubicBezTo>
                  <a:cubicBezTo>
                    <a:pt x="2619" y="1977"/>
                    <a:pt x="2631" y="2012"/>
                    <a:pt x="2631" y="2036"/>
                  </a:cubicBezTo>
                  <a:cubicBezTo>
                    <a:pt x="2619" y="2072"/>
                    <a:pt x="2608" y="2108"/>
                    <a:pt x="2572" y="2120"/>
                  </a:cubicBezTo>
                  <a:cubicBezTo>
                    <a:pt x="2548" y="2143"/>
                    <a:pt x="2500" y="2143"/>
                    <a:pt x="2453" y="2143"/>
                  </a:cubicBezTo>
                  <a:cubicBezTo>
                    <a:pt x="2310" y="2131"/>
                    <a:pt x="2167" y="2131"/>
                    <a:pt x="2012" y="2131"/>
                  </a:cubicBezTo>
                  <a:cubicBezTo>
                    <a:pt x="1869" y="2120"/>
                    <a:pt x="1715" y="2120"/>
                    <a:pt x="1572" y="2120"/>
                  </a:cubicBezTo>
                  <a:lnTo>
                    <a:pt x="1536" y="2120"/>
                  </a:lnTo>
                  <a:cubicBezTo>
                    <a:pt x="1441" y="2108"/>
                    <a:pt x="1393" y="2060"/>
                    <a:pt x="1405" y="1965"/>
                  </a:cubicBezTo>
                  <a:lnTo>
                    <a:pt x="1417" y="1929"/>
                  </a:lnTo>
                  <a:cubicBezTo>
                    <a:pt x="1417" y="1929"/>
                    <a:pt x="1417" y="1917"/>
                    <a:pt x="1417" y="1905"/>
                  </a:cubicBezTo>
                  <a:cubicBezTo>
                    <a:pt x="1488" y="1762"/>
                    <a:pt x="1548" y="1620"/>
                    <a:pt x="1607" y="1489"/>
                  </a:cubicBezTo>
                  <a:cubicBezTo>
                    <a:pt x="1667" y="1358"/>
                    <a:pt x="1726" y="1215"/>
                    <a:pt x="1798" y="1072"/>
                  </a:cubicBezTo>
                  <a:cubicBezTo>
                    <a:pt x="1830" y="1008"/>
                    <a:pt x="1872" y="963"/>
                    <a:pt x="1923" y="963"/>
                  </a:cubicBezTo>
                  <a:close/>
                  <a:moveTo>
                    <a:pt x="2072" y="0"/>
                  </a:moveTo>
                  <a:cubicBezTo>
                    <a:pt x="2012" y="0"/>
                    <a:pt x="1953" y="0"/>
                    <a:pt x="1893" y="12"/>
                  </a:cubicBezTo>
                  <a:cubicBezTo>
                    <a:pt x="1846" y="12"/>
                    <a:pt x="1786" y="36"/>
                    <a:pt x="1726" y="48"/>
                  </a:cubicBezTo>
                  <a:cubicBezTo>
                    <a:pt x="1679" y="72"/>
                    <a:pt x="1631" y="96"/>
                    <a:pt x="1584" y="119"/>
                  </a:cubicBezTo>
                  <a:cubicBezTo>
                    <a:pt x="1548" y="155"/>
                    <a:pt x="1512" y="179"/>
                    <a:pt x="1488" y="203"/>
                  </a:cubicBezTo>
                  <a:cubicBezTo>
                    <a:pt x="1429" y="274"/>
                    <a:pt x="1369" y="346"/>
                    <a:pt x="1322" y="417"/>
                  </a:cubicBezTo>
                  <a:cubicBezTo>
                    <a:pt x="1274" y="500"/>
                    <a:pt x="1226" y="584"/>
                    <a:pt x="1191" y="667"/>
                  </a:cubicBezTo>
                  <a:cubicBezTo>
                    <a:pt x="1155" y="750"/>
                    <a:pt x="1107" y="846"/>
                    <a:pt x="1072" y="929"/>
                  </a:cubicBezTo>
                  <a:cubicBezTo>
                    <a:pt x="1036" y="1012"/>
                    <a:pt x="1012" y="1096"/>
                    <a:pt x="976" y="1167"/>
                  </a:cubicBezTo>
                  <a:cubicBezTo>
                    <a:pt x="917" y="1298"/>
                    <a:pt x="857" y="1441"/>
                    <a:pt x="798" y="1572"/>
                  </a:cubicBezTo>
                  <a:cubicBezTo>
                    <a:pt x="738" y="1715"/>
                    <a:pt x="679" y="1846"/>
                    <a:pt x="631" y="1977"/>
                  </a:cubicBezTo>
                  <a:cubicBezTo>
                    <a:pt x="607" y="2024"/>
                    <a:pt x="583" y="2072"/>
                    <a:pt x="548" y="2096"/>
                  </a:cubicBezTo>
                  <a:cubicBezTo>
                    <a:pt x="512" y="2120"/>
                    <a:pt x="464" y="2131"/>
                    <a:pt x="405" y="2131"/>
                  </a:cubicBezTo>
                  <a:lnTo>
                    <a:pt x="322" y="2131"/>
                  </a:lnTo>
                  <a:cubicBezTo>
                    <a:pt x="155" y="2143"/>
                    <a:pt x="60" y="2227"/>
                    <a:pt x="24" y="2405"/>
                  </a:cubicBezTo>
                  <a:cubicBezTo>
                    <a:pt x="12" y="2453"/>
                    <a:pt x="12" y="2489"/>
                    <a:pt x="12" y="2501"/>
                  </a:cubicBezTo>
                  <a:lnTo>
                    <a:pt x="0" y="2536"/>
                  </a:lnTo>
                  <a:cubicBezTo>
                    <a:pt x="0" y="2620"/>
                    <a:pt x="0" y="2679"/>
                    <a:pt x="12" y="2715"/>
                  </a:cubicBezTo>
                  <a:cubicBezTo>
                    <a:pt x="36" y="2763"/>
                    <a:pt x="60" y="2786"/>
                    <a:pt x="107" y="2786"/>
                  </a:cubicBezTo>
                  <a:lnTo>
                    <a:pt x="155" y="2798"/>
                  </a:lnTo>
                  <a:cubicBezTo>
                    <a:pt x="214" y="2798"/>
                    <a:pt x="238" y="2846"/>
                    <a:pt x="226" y="2917"/>
                  </a:cubicBezTo>
                  <a:cubicBezTo>
                    <a:pt x="226" y="2929"/>
                    <a:pt x="226" y="2953"/>
                    <a:pt x="214" y="2965"/>
                  </a:cubicBezTo>
                  <a:cubicBezTo>
                    <a:pt x="214" y="2977"/>
                    <a:pt x="202" y="3001"/>
                    <a:pt x="202" y="3013"/>
                  </a:cubicBezTo>
                  <a:cubicBezTo>
                    <a:pt x="179" y="3060"/>
                    <a:pt x="155" y="3108"/>
                    <a:pt x="143" y="3167"/>
                  </a:cubicBezTo>
                  <a:cubicBezTo>
                    <a:pt x="119" y="3215"/>
                    <a:pt x="107" y="3263"/>
                    <a:pt x="83" y="3310"/>
                  </a:cubicBezTo>
                  <a:cubicBezTo>
                    <a:pt x="83" y="3322"/>
                    <a:pt x="72" y="3346"/>
                    <a:pt x="72" y="3358"/>
                  </a:cubicBezTo>
                  <a:cubicBezTo>
                    <a:pt x="72" y="3382"/>
                    <a:pt x="60" y="3394"/>
                    <a:pt x="60" y="3405"/>
                  </a:cubicBezTo>
                  <a:cubicBezTo>
                    <a:pt x="48" y="3477"/>
                    <a:pt x="72" y="3536"/>
                    <a:pt x="107" y="3584"/>
                  </a:cubicBezTo>
                  <a:cubicBezTo>
                    <a:pt x="143" y="3632"/>
                    <a:pt x="202" y="3667"/>
                    <a:pt x="286" y="3679"/>
                  </a:cubicBezTo>
                  <a:lnTo>
                    <a:pt x="393" y="3715"/>
                  </a:lnTo>
                  <a:lnTo>
                    <a:pt x="453" y="3715"/>
                  </a:lnTo>
                  <a:cubicBezTo>
                    <a:pt x="472" y="3718"/>
                    <a:pt x="491" y="3720"/>
                    <a:pt x="509" y="3720"/>
                  </a:cubicBezTo>
                  <a:cubicBezTo>
                    <a:pt x="634" y="3720"/>
                    <a:pt x="722" y="3648"/>
                    <a:pt x="774" y="3513"/>
                  </a:cubicBezTo>
                  <a:lnTo>
                    <a:pt x="1000" y="2929"/>
                  </a:lnTo>
                  <a:cubicBezTo>
                    <a:pt x="1048" y="2822"/>
                    <a:pt x="1119" y="2774"/>
                    <a:pt x="1226" y="2774"/>
                  </a:cubicBezTo>
                  <a:cubicBezTo>
                    <a:pt x="1512" y="2786"/>
                    <a:pt x="1810" y="2786"/>
                    <a:pt x="2107" y="2798"/>
                  </a:cubicBezTo>
                  <a:cubicBezTo>
                    <a:pt x="2393" y="2810"/>
                    <a:pt x="2691" y="2822"/>
                    <a:pt x="2989" y="2846"/>
                  </a:cubicBezTo>
                  <a:cubicBezTo>
                    <a:pt x="3084" y="2858"/>
                    <a:pt x="3155" y="2905"/>
                    <a:pt x="3203" y="2989"/>
                  </a:cubicBezTo>
                  <a:cubicBezTo>
                    <a:pt x="3310" y="3155"/>
                    <a:pt x="3405" y="3334"/>
                    <a:pt x="3512" y="3513"/>
                  </a:cubicBezTo>
                  <a:cubicBezTo>
                    <a:pt x="3608" y="3679"/>
                    <a:pt x="3715" y="3858"/>
                    <a:pt x="3810" y="4036"/>
                  </a:cubicBezTo>
                  <a:cubicBezTo>
                    <a:pt x="3834" y="4084"/>
                    <a:pt x="3870" y="4120"/>
                    <a:pt x="3905" y="4156"/>
                  </a:cubicBezTo>
                  <a:cubicBezTo>
                    <a:pt x="3941" y="4179"/>
                    <a:pt x="3977" y="4203"/>
                    <a:pt x="4024" y="4203"/>
                  </a:cubicBezTo>
                  <a:cubicBezTo>
                    <a:pt x="4060" y="4203"/>
                    <a:pt x="4084" y="4203"/>
                    <a:pt x="4120" y="4191"/>
                  </a:cubicBezTo>
                  <a:cubicBezTo>
                    <a:pt x="4143" y="4191"/>
                    <a:pt x="4179" y="4179"/>
                    <a:pt x="4215" y="4156"/>
                  </a:cubicBezTo>
                  <a:lnTo>
                    <a:pt x="4370" y="4072"/>
                  </a:lnTo>
                  <a:cubicBezTo>
                    <a:pt x="4477" y="4013"/>
                    <a:pt x="4536" y="3941"/>
                    <a:pt x="4548" y="3858"/>
                  </a:cubicBezTo>
                  <a:cubicBezTo>
                    <a:pt x="4548" y="3798"/>
                    <a:pt x="4536" y="3739"/>
                    <a:pt x="4501" y="3667"/>
                  </a:cubicBezTo>
                  <a:lnTo>
                    <a:pt x="4167" y="3084"/>
                  </a:lnTo>
                  <a:cubicBezTo>
                    <a:pt x="4143" y="3036"/>
                    <a:pt x="4132" y="2977"/>
                    <a:pt x="4132" y="2929"/>
                  </a:cubicBezTo>
                  <a:cubicBezTo>
                    <a:pt x="4132" y="2917"/>
                    <a:pt x="4143" y="2893"/>
                    <a:pt x="4143" y="2882"/>
                  </a:cubicBezTo>
                  <a:cubicBezTo>
                    <a:pt x="4143" y="2870"/>
                    <a:pt x="4155" y="2846"/>
                    <a:pt x="4155" y="2834"/>
                  </a:cubicBezTo>
                  <a:lnTo>
                    <a:pt x="4251" y="2632"/>
                  </a:lnTo>
                  <a:cubicBezTo>
                    <a:pt x="4263" y="2620"/>
                    <a:pt x="4263" y="2596"/>
                    <a:pt x="4274" y="2584"/>
                  </a:cubicBezTo>
                  <a:cubicBezTo>
                    <a:pt x="4274" y="2560"/>
                    <a:pt x="4274" y="2548"/>
                    <a:pt x="4274" y="2524"/>
                  </a:cubicBezTo>
                  <a:cubicBezTo>
                    <a:pt x="4286" y="2453"/>
                    <a:pt x="4263" y="2405"/>
                    <a:pt x="4227" y="2358"/>
                  </a:cubicBezTo>
                  <a:cubicBezTo>
                    <a:pt x="4179" y="2310"/>
                    <a:pt x="4120" y="2286"/>
                    <a:pt x="4036" y="2274"/>
                  </a:cubicBezTo>
                  <a:lnTo>
                    <a:pt x="3822" y="2251"/>
                  </a:lnTo>
                  <a:cubicBezTo>
                    <a:pt x="3774" y="2239"/>
                    <a:pt x="3739" y="2227"/>
                    <a:pt x="3703" y="2203"/>
                  </a:cubicBezTo>
                  <a:cubicBezTo>
                    <a:pt x="3667" y="2191"/>
                    <a:pt x="3643" y="2155"/>
                    <a:pt x="3608" y="2120"/>
                  </a:cubicBezTo>
                  <a:cubicBezTo>
                    <a:pt x="3429" y="1798"/>
                    <a:pt x="3274" y="1536"/>
                    <a:pt x="3143" y="1322"/>
                  </a:cubicBezTo>
                  <a:cubicBezTo>
                    <a:pt x="3024" y="1096"/>
                    <a:pt x="2905" y="905"/>
                    <a:pt x="2810" y="750"/>
                  </a:cubicBezTo>
                  <a:cubicBezTo>
                    <a:pt x="2703" y="596"/>
                    <a:pt x="2619" y="465"/>
                    <a:pt x="2536" y="369"/>
                  </a:cubicBezTo>
                  <a:cubicBezTo>
                    <a:pt x="2453" y="262"/>
                    <a:pt x="2369" y="167"/>
                    <a:pt x="2274" y="96"/>
                  </a:cubicBezTo>
                  <a:cubicBezTo>
                    <a:pt x="2215" y="36"/>
                    <a:pt x="2143" y="1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4501862" y="3611727"/>
              <a:ext cx="156869" cy="215173"/>
            </a:xfrm>
            <a:custGeom>
              <a:avLst/>
              <a:gdLst/>
              <a:ahLst/>
              <a:cxnLst/>
              <a:rect l="l" t="t" r="r" b="b"/>
              <a:pathLst>
                <a:path w="3156" h="4329" extrusionOk="0">
                  <a:moveTo>
                    <a:pt x="1644" y="1"/>
                  </a:moveTo>
                  <a:cubicBezTo>
                    <a:pt x="1525" y="1"/>
                    <a:pt x="1406" y="1"/>
                    <a:pt x="1275" y="24"/>
                  </a:cubicBezTo>
                  <a:cubicBezTo>
                    <a:pt x="1156" y="36"/>
                    <a:pt x="1025" y="72"/>
                    <a:pt x="918" y="108"/>
                  </a:cubicBezTo>
                  <a:cubicBezTo>
                    <a:pt x="799" y="143"/>
                    <a:pt x="691" y="179"/>
                    <a:pt x="596" y="239"/>
                  </a:cubicBezTo>
                  <a:cubicBezTo>
                    <a:pt x="501" y="298"/>
                    <a:pt x="429" y="358"/>
                    <a:pt x="358" y="441"/>
                  </a:cubicBezTo>
                  <a:cubicBezTo>
                    <a:pt x="298" y="513"/>
                    <a:pt x="263" y="596"/>
                    <a:pt x="251" y="691"/>
                  </a:cubicBezTo>
                  <a:cubicBezTo>
                    <a:pt x="227" y="798"/>
                    <a:pt x="251" y="905"/>
                    <a:pt x="310" y="1013"/>
                  </a:cubicBezTo>
                  <a:cubicBezTo>
                    <a:pt x="358" y="1132"/>
                    <a:pt x="441" y="1239"/>
                    <a:pt x="548" y="1358"/>
                  </a:cubicBezTo>
                  <a:cubicBezTo>
                    <a:pt x="644" y="1477"/>
                    <a:pt x="763" y="1596"/>
                    <a:pt x="894" y="1715"/>
                  </a:cubicBezTo>
                  <a:cubicBezTo>
                    <a:pt x="1037" y="1834"/>
                    <a:pt x="1168" y="1953"/>
                    <a:pt x="1310" y="2072"/>
                  </a:cubicBezTo>
                  <a:cubicBezTo>
                    <a:pt x="1453" y="2203"/>
                    <a:pt x="1584" y="2322"/>
                    <a:pt x="1715" y="2441"/>
                  </a:cubicBezTo>
                  <a:cubicBezTo>
                    <a:pt x="1858" y="2560"/>
                    <a:pt x="1977" y="2679"/>
                    <a:pt x="2072" y="2799"/>
                  </a:cubicBezTo>
                  <a:cubicBezTo>
                    <a:pt x="2180" y="2918"/>
                    <a:pt x="2251" y="3025"/>
                    <a:pt x="2311" y="3132"/>
                  </a:cubicBezTo>
                  <a:cubicBezTo>
                    <a:pt x="2370" y="3251"/>
                    <a:pt x="2382" y="3358"/>
                    <a:pt x="2370" y="3453"/>
                  </a:cubicBezTo>
                  <a:cubicBezTo>
                    <a:pt x="2358" y="3513"/>
                    <a:pt x="2346" y="3549"/>
                    <a:pt x="2311" y="3584"/>
                  </a:cubicBezTo>
                  <a:cubicBezTo>
                    <a:pt x="2275" y="3608"/>
                    <a:pt x="2239" y="3632"/>
                    <a:pt x="2192" y="3656"/>
                  </a:cubicBezTo>
                  <a:cubicBezTo>
                    <a:pt x="2156" y="3668"/>
                    <a:pt x="2096" y="3680"/>
                    <a:pt x="2049" y="3680"/>
                  </a:cubicBezTo>
                  <a:cubicBezTo>
                    <a:pt x="2001" y="3680"/>
                    <a:pt x="1942" y="3668"/>
                    <a:pt x="1894" y="3668"/>
                  </a:cubicBezTo>
                  <a:cubicBezTo>
                    <a:pt x="1739" y="3644"/>
                    <a:pt x="1596" y="3584"/>
                    <a:pt x="1453" y="3513"/>
                  </a:cubicBezTo>
                  <a:cubicBezTo>
                    <a:pt x="1310" y="3441"/>
                    <a:pt x="1191" y="3346"/>
                    <a:pt x="1084" y="3239"/>
                  </a:cubicBezTo>
                  <a:cubicBezTo>
                    <a:pt x="977" y="3120"/>
                    <a:pt x="906" y="3001"/>
                    <a:pt x="846" y="2870"/>
                  </a:cubicBezTo>
                  <a:cubicBezTo>
                    <a:pt x="799" y="2727"/>
                    <a:pt x="787" y="2584"/>
                    <a:pt x="810" y="2441"/>
                  </a:cubicBezTo>
                  <a:cubicBezTo>
                    <a:pt x="822" y="2370"/>
                    <a:pt x="799" y="2298"/>
                    <a:pt x="751" y="2251"/>
                  </a:cubicBezTo>
                  <a:cubicBezTo>
                    <a:pt x="703" y="2191"/>
                    <a:pt x="656" y="2144"/>
                    <a:pt x="584" y="2108"/>
                  </a:cubicBezTo>
                  <a:cubicBezTo>
                    <a:pt x="525" y="2084"/>
                    <a:pt x="489" y="2060"/>
                    <a:pt x="465" y="2060"/>
                  </a:cubicBezTo>
                  <a:cubicBezTo>
                    <a:pt x="441" y="2048"/>
                    <a:pt x="418" y="2048"/>
                    <a:pt x="394" y="2048"/>
                  </a:cubicBezTo>
                  <a:cubicBezTo>
                    <a:pt x="372" y="2044"/>
                    <a:pt x="352" y="2041"/>
                    <a:pt x="333" y="2041"/>
                  </a:cubicBezTo>
                  <a:cubicBezTo>
                    <a:pt x="299" y="2041"/>
                    <a:pt x="269" y="2050"/>
                    <a:pt x="239" y="2072"/>
                  </a:cubicBezTo>
                  <a:cubicBezTo>
                    <a:pt x="203" y="2084"/>
                    <a:pt x="167" y="2120"/>
                    <a:pt x="132" y="2168"/>
                  </a:cubicBezTo>
                  <a:cubicBezTo>
                    <a:pt x="108" y="2215"/>
                    <a:pt x="84" y="2263"/>
                    <a:pt x="60" y="2322"/>
                  </a:cubicBezTo>
                  <a:cubicBezTo>
                    <a:pt x="48" y="2382"/>
                    <a:pt x="37" y="2441"/>
                    <a:pt x="25" y="2501"/>
                  </a:cubicBezTo>
                  <a:cubicBezTo>
                    <a:pt x="1" y="2644"/>
                    <a:pt x="1" y="2787"/>
                    <a:pt x="37" y="2930"/>
                  </a:cubicBezTo>
                  <a:cubicBezTo>
                    <a:pt x="72" y="3060"/>
                    <a:pt x="120" y="3203"/>
                    <a:pt x="191" y="3322"/>
                  </a:cubicBezTo>
                  <a:cubicBezTo>
                    <a:pt x="263" y="3453"/>
                    <a:pt x="358" y="3572"/>
                    <a:pt x="465" y="3680"/>
                  </a:cubicBezTo>
                  <a:cubicBezTo>
                    <a:pt x="572" y="3787"/>
                    <a:pt x="691" y="3882"/>
                    <a:pt x="822" y="3977"/>
                  </a:cubicBezTo>
                  <a:cubicBezTo>
                    <a:pt x="953" y="4061"/>
                    <a:pt x="1084" y="4132"/>
                    <a:pt x="1227" y="4192"/>
                  </a:cubicBezTo>
                  <a:cubicBezTo>
                    <a:pt x="1382" y="4251"/>
                    <a:pt x="1525" y="4287"/>
                    <a:pt x="1680" y="4311"/>
                  </a:cubicBezTo>
                  <a:cubicBezTo>
                    <a:pt x="1751" y="4323"/>
                    <a:pt x="1825" y="4329"/>
                    <a:pt x="1901" y="4329"/>
                  </a:cubicBezTo>
                  <a:cubicBezTo>
                    <a:pt x="1977" y="4329"/>
                    <a:pt x="2055" y="4323"/>
                    <a:pt x="2132" y="4311"/>
                  </a:cubicBezTo>
                  <a:cubicBezTo>
                    <a:pt x="2287" y="4299"/>
                    <a:pt x="2442" y="4251"/>
                    <a:pt x="2584" y="4180"/>
                  </a:cubicBezTo>
                  <a:cubicBezTo>
                    <a:pt x="2715" y="4108"/>
                    <a:pt x="2846" y="4013"/>
                    <a:pt x="2942" y="3894"/>
                  </a:cubicBezTo>
                  <a:cubicBezTo>
                    <a:pt x="3037" y="3775"/>
                    <a:pt x="3108" y="3620"/>
                    <a:pt x="3132" y="3453"/>
                  </a:cubicBezTo>
                  <a:cubicBezTo>
                    <a:pt x="3156" y="3311"/>
                    <a:pt x="3144" y="3168"/>
                    <a:pt x="3096" y="3025"/>
                  </a:cubicBezTo>
                  <a:cubicBezTo>
                    <a:pt x="3049" y="2882"/>
                    <a:pt x="2977" y="2739"/>
                    <a:pt x="2894" y="2596"/>
                  </a:cubicBezTo>
                  <a:cubicBezTo>
                    <a:pt x="2799" y="2465"/>
                    <a:pt x="2692" y="2334"/>
                    <a:pt x="2573" y="2203"/>
                  </a:cubicBezTo>
                  <a:cubicBezTo>
                    <a:pt x="2442" y="2072"/>
                    <a:pt x="2323" y="1941"/>
                    <a:pt x="2180" y="1834"/>
                  </a:cubicBezTo>
                  <a:cubicBezTo>
                    <a:pt x="2049" y="1715"/>
                    <a:pt x="1930" y="1596"/>
                    <a:pt x="1799" y="1489"/>
                  </a:cubicBezTo>
                  <a:cubicBezTo>
                    <a:pt x="1668" y="1382"/>
                    <a:pt x="1561" y="1286"/>
                    <a:pt x="1453" y="1203"/>
                  </a:cubicBezTo>
                  <a:cubicBezTo>
                    <a:pt x="1358" y="1120"/>
                    <a:pt x="1275" y="1036"/>
                    <a:pt x="1215" y="965"/>
                  </a:cubicBezTo>
                  <a:cubicBezTo>
                    <a:pt x="1168" y="905"/>
                    <a:pt x="1144" y="846"/>
                    <a:pt x="1144" y="798"/>
                  </a:cubicBezTo>
                  <a:cubicBezTo>
                    <a:pt x="1156" y="751"/>
                    <a:pt x="1180" y="715"/>
                    <a:pt x="1215" y="691"/>
                  </a:cubicBezTo>
                  <a:cubicBezTo>
                    <a:pt x="1251" y="667"/>
                    <a:pt x="1299" y="644"/>
                    <a:pt x="1346" y="644"/>
                  </a:cubicBezTo>
                  <a:cubicBezTo>
                    <a:pt x="1394" y="632"/>
                    <a:pt x="1453" y="632"/>
                    <a:pt x="1513" y="632"/>
                  </a:cubicBezTo>
                  <a:cubicBezTo>
                    <a:pt x="1584" y="644"/>
                    <a:pt x="1644" y="644"/>
                    <a:pt x="1703" y="655"/>
                  </a:cubicBezTo>
                  <a:cubicBezTo>
                    <a:pt x="1822" y="667"/>
                    <a:pt x="1930" y="703"/>
                    <a:pt x="2025" y="739"/>
                  </a:cubicBezTo>
                  <a:cubicBezTo>
                    <a:pt x="2144" y="786"/>
                    <a:pt x="2239" y="810"/>
                    <a:pt x="2346" y="822"/>
                  </a:cubicBezTo>
                  <a:cubicBezTo>
                    <a:pt x="2362" y="825"/>
                    <a:pt x="2378" y="827"/>
                    <a:pt x="2394" y="827"/>
                  </a:cubicBezTo>
                  <a:cubicBezTo>
                    <a:pt x="2438" y="827"/>
                    <a:pt x="2481" y="816"/>
                    <a:pt x="2525" y="798"/>
                  </a:cubicBezTo>
                  <a:cubicBezTo>
                    <a:pt x="2573" y="775"/>
                    <a:pt x="2620" y="727"/>
                    <a:pt x="2668" y="655"/>
                  </a:cubicBezTo>
                  <a:cubicBezTo>
                    <a:pt x="2715" y="584"/>
                    <a:pt x="2739" y="536"/>
                    <a:pt x="2751" y="513"/>
                  </a:cubicBezTo>
                  <a:cubicBezTo>
                    <a:pt x="2763" y="477"/>
                    <a:pt x="2775" y="453"/>
                    <a:pt x="2775" y="429"/>
                  </a:cubicBezTo>
                  <a:cubicBezTo>
                    <a:pt x="2787" y="358"/>
                    <a:pt x="2763" y="298"/>
                    <a:pt x="2715" y="263"/>
                  </a:cubicBezTo>
                  <a:cubicBezTo>
                    <a:pt x="2668" y="215"/>
                    <a:pt x="2596" y="179"/>
                    <a:pt x="2513" y="143"/>
                  </a:cubicBezTo>
                  <a:cubicBezTo>
                    <a:pt x="2442" y="108"/>
                    <a:pt x="2346" y="84"/>
                    <a:pt x="2251" y="72"/>
                  </a:cubicBezTo>
                  <a:cubicBezTo>
                    <a:pt x="2156" y="48"/>
                    <a:pt x="2072" y="36"/>
                    <a:pt x="1989" y="24"/>
                  </a:cubicBezTo>
                  <a:cubicBezTo>
                    <a:pt x="1882" y="1"/>
                    <a:pt x="1763" y="1"/>
                    <a:pt x="1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4659278" y="3651392"/>
              <a:ext cx="179982" cy="207618"/>
            </a:xfrm>
            <a:custGeom>
              <a:avLst/>
              <a:gdLst/>
              <a:ahLst/>
              <a:cxnLst/>
              <a:rect l="l" t="t" r="r" b="b"/>
              <a:pathLst>
                <a:path w="3621" h="4177" extrusionOk="0">
                  <a:moveTo>
                    <a:pt x="394" y="0"/>
                  </a:moveTo>
                  <a:cubicBezTo>
                    <a:pt x="346" y="0"/>
                    <a:pt x="287" y="12"/>
                    <a:pt x="251" y="36"/>
                  </a:cubicBezTo>
                  <a:cubicBezTo>
                    <a:pt x="215" y="48"/>
                    <a:pt x="179" y="84"/>
                    <a:pt x="144" y="119"/>
                  </a:cubicBezTo>
                  <a:cubicBezTo>
                    <a:pt x="120" y="143"/>
                    <a:pt x="96" y="179"/>
                    <a:pt x="84" y="227"/>
                  </a:cubicBezTo>
                  <a:cubicBezTo>
                    <a:pt x="60" y="274"/>
                    <a:pt x="48" y="310"/>
                    <a:pt x="37" y="358"/>
                  </a:cubicBezTo>
                  <a:cubicBezTo>
                    <a:pt x="1" y="524"/>
                    <a:pt x="72" y="631"/>
                    <a:pt x="227" y="655"/>
                  </a:cubicBezTo>
                  <a:cubicBezTo>
                    <a:pt x="251" y="667"/>
                    <a:pt x="287" y="667"/>
                    <a:pt x="334" y="667"/>
                  </a:cubicBezTo>
                  <a:lnTo>
                    <a:pt x="989" y="667"/>
                  </a:lnTo>
                  <a:cubicBezTo>
                    <a:pt x="1072" y="679"/>
                    <a:pt x="1132" y="679"/>
                    <a:pt x="1191" y="679"/>
                  </a:cubicBezTo>
                  <a:cubicBezTo>
                    <a:pt x="1239" y="679"/>
                    <a:pt x="1287" y="679"/>
                    <a:pt x="1299" y="691"/>
                  </a:cubicBezTo>
                  <a:cubicBezTo>
                    <a:pt x="1394" y="703"/>
                    <a:pt x="1442" y="774"/>
                    <a:pt x="1418" y="893"/>
                  </a:cubicBezTo>
                  <a:cubicBezTo>
                    <a:pt x="1394" y="977"/>
                    <a:pt x="1382" y="1060"/>
                    <a:pt x="1370" y="1143"/>
                  </a:cubicBezTo>
                  <a:cubicBezTo>
                    <a:pt x="1358" y="1215"/>
                    <a:pt x="1346" y="1298"/>
                    <a:pt x="1334" y="1358"/>
                  </a:cubicBezTo>
                  <a:cubicBezTo>
                    <a:pt x="1275" y="1774"/>
                    <a:pt x="1227" y="2203"/>
                    <a:pt x="1203" y="2620"/>
                  </a:cubicBezTo>
                  <a:cubicBezTo>
                    <a:pt x="1168" y="3036"/>
                    <a:pt x="1156" y="3465"/>
                    <a:pt x="1144" y="3894"/>
                  </a:cubicBezTo>
                  <a:cubicBezTo>
                    <a:pt x="1132" y="3965"/>
                    <a:pt x="1156" y="4037"/>
                    <a:pt x="1180" y="4072"/>
                  </a:cubicBezTo>
                  <a:cubicBezTo>
                    <a:pt x="1215" y="4120"/>
                    <a:pt x="1263" y="4156"/>
                    <a:pt x="1322" y="4167"/>
                  </a:cubicBezTo>
                  <a:cubicBezTo>
                    <a:pt x="1340" y="4173"/>
                    <a:pt x="1361" y="4176"/>
                    <a:pt x="1383" y="4176"/>
                  </a:cubicBezTo>
                  <a:cubicBezTo>
                    <a:pt x="1406" y="4176"/>
                    <a:pt x="1430" y="4173"/>
                    <a:pt x="1453" y="4167"/>
                  </a:cubicBezTo>
                  <a:lnTo>
                    <a:pt x="1620" y="4156"/>
                  </a:lnTo>
                  <a:cubicBezTo>
                    <a:pt x="1787" y="4120"/>
                    <a:pt x="1882" y="4048"/>
                    <a:pt x="1906" y="3917"/>
                  </a:cubicBezTo>
                  <a:lnTo>
                    <a:pt x="1906" y="3882"/>
                  </a:lnTo>
                  <a:cubicBezTo>
                    <a:pt x="1906" y="3870"/>
                    <a:pt x="1906" y="3846"/>
                    <a:pt x="1906" y="3834"/>
                  </a:cubicBezTo>
                  <a:cubicBezTo>
                    <a:pt x="1918" y="3477"/>
                    <a:pt x="1942" y="3132"/>
                    <a:pt x="1953" y="2786"/>
                  </a:cubicBezTo>
                  <a:cubicBezTo>
                    <a:pt x="1977" y="2429"/>
                    <a:pt x="2013" y="2084"/>
                    <a:pt x="2061" y="1739"/>
                  </a:cubicBezTo>
                  <a:cubicBezTo>
                    <a:pt x="2073" y="1631"/>
                    <a:pt x="2084" y="1524"/>
                    <a:pt x="2096" y="1429"/>
                  </a:cubicBezTo>
                  <a:cubicBezTo>
                    <a:pt x="2108" y="1322"/>
                    <a:pt x="2120" y="1227"/>
                    <a:pt x="2132" y="1119"/>
                  </a:cubicBezTo>
                  <a:lnTo>
                    <a:pt x="2168" y="989"/>
                  </a:lnTo>
                  <a:cubicBezTo>
                    <a:pt x="2180" y="941"/>
                    <a:pt x="2192" y="893"/>
                    <a:pt x="2204" y="846"/>
                  </a:cubicBezTo>
                  <a:cubicBezTo>
                    <a:pt x="2215" y="798"/>
                    <a:pt x="2239" y="762"/>
                    <a:pt x="2275" y="739"/>
                  </a:cubicBezTo>
                  <a:cubicBezTo>
                    <a:pt x="2311" y="715"/>
                    <a:pt x="2346" y="691"/>
                    <a:pt x="2394" y="691"/>
                  </a:cubicBezTo>
                  <a:cubicBezTo>
                    <a:pt x="2478" y="682"/>
                    <a:pt x="2574" y="674"/>
                    <a:pt x="2682" y="674"/>
                  </a:cubicBezTo>
                  <a:cubicBezTo>
                    <a:pt x="2727" y="674"/>
                    <a:pt x="2774" y="675"/>
                    <a:pt x="2823" y="679"/>
                  </a:cubicBezTo>
                  <a:cubicBezTo>
                    <a:pt x="2989" y="679"/>
                    <a:pt x="3132" y="679"/>
                    <a:pt x="3275" y="691"/>
                  </a:cubicBezTo>
                  <a:cubicBezTo>
                    <a:pt x="3335" y="691"/>
                    <a:pt x="3370" y="691"/>
                    <a:pt x="3418" y="667"/>
                  </a:cubicBezTo>
                  <a:cubicBezTo>
                    <a:pt x="3454" y="655"/>
                    <a:pt x="3489" y="631"/>
                    <a:pt x="3513" y="608"/>
                  </a:cubicBezTo>
                  <a:cubicBezTo>
                    <a:pt x="3537" y="572"/>
                    <a:pt x="3561" y="536"/>
                    <a:pt x="3573" y="500"/>
                  </a:cubicBezTo>
                  <a:cubicBezTo>
                    <a:pt x="3585" y="465"/>
                    <a:pt x="3597" y="417"/>
                    <a:pt x="3608" y="369"/>
                  </a:cubicBezTo>
                  <a:cubicBezTo>
                    <a:pt x="3620" y="286"/>
                    <a:pt x="3620" y="203"/>
                    <a:pt x="3585" y="155"/>
                  </a:cubicBezTo>
                  <a:cubicBezTo>
                    <a:pt x="3561" y="96"/>
                    <a:pt x="3501" y="60"/>
                    <a:pt x="3430" y="48"/>
                  </a:cubicBezTo>
                  <a:cubicBezTo>
                    <a:pt x="3358" y="36"/>
                    <a:pt x="3287" y="24"/>
                    <a:pt x="3216" y="12"/>
                  </a:cubicBezTo>
                  <a:lnTo>
                    <a:pt x="2727" y="12"/>
                  </a:lnTo>
                  <a:cubicBezTo>
                    <a:pt x="2644" y="12"/>
                    <a:pt x="2561" y="24"/>
                    <a:pt x="2489" y="24"/>
                  </a:cubicBezTo>
                  <a:cubicBezTo>
                    <a:pt x="2430" y="36"/>
                    <a:pt x="2370" y="36"/>
                    <a:pt x="2311" y="36"/>
                  </a:cubicBezTo>
                  <a:lnTo>
                    <a:pt x="2144" y="36"/>
                  </a:lnTo>
                  <a:cubicBezTo>
                    <a:pt x="1846" y="36"/>
                    <a:pt x="1549" y="36"/>
                    <a:pt x="1263" y="24"/>
                  </a:cubicBezTo>
                  <a:cubicBezTo>
                    <a:pt x="977" y="24"/>
                    <a:pt x="691" y="12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4808443" y="3711386"/>
              <a:ext cx="240324" cy="190718"/>
            </a:xfrm>
            <a:custGeom>
              <a:avLst/>
              <a:gdLst/>
              <a:ahLst/>
              <a:cxnLst/>
              <a:rect l="l" t="t" r="r" b="b"/>
              <a:pathLst>
                <a:path w="4835" h="3837" extrusionOk="0">
                  <a:moveTo>
                    <a:pt x="1014" y="1"/>
                  </a:moveTo>
                  <a:cubicBezTo>
                    <a:pt x="980" y="1"/>
                    <a:pt x="948" y="3"/>
                    <a:pt x="917" y="8"/>
                  </a:cubicBezTo>
                  <a:cubicBezTo>
                    <a:pt x="834" y="32"/>
                    <a:pt x="762" y="55"/>
                    <a:pt x="703" y="103"/>
                  </a:cubicBezTo>
                  <a:cubicBezTo>
                    <a:pt x="655" y="139"/>
                    <a:pt x="607" y="186"/>
                    <a:pt x="584" y="246"/>
                  </a:cubicBezTo>
                  <a:cubicBezTo>
                    <a:pt x="560" y="293"/>
                    <a:pt x="536" y="353"/>
                    <a:pt x="524" y="389"/>
                  </a:cubicBezTo>
                  <a:cubicBezTo>
                    <a:pt x="512" y="448"/>
                    <a:pt x="512" y="484"/>
                    <a:pt x="512" y="520"/>
                  </a:cubicBezTo>
                  <a:cubicBezTo>
                    <a:pt x="524" y="555"/>
                    <a:pt x="524" y="591"/>
                    <a:pt x="536" y="627"/>
                  </a:cubicBezTo>
                  <a:cubicBezTo>
                    <a:pt x="548" y="651"/>
                    <a:pt x="560" y="686"/>
                    <a:pt x="560" y="710"/>
                  </a:cubicBezTo>
                  <a:cubicBezTo>
                    <a:pt x="572" y="734"/>
                    <a:pt x="572" y="758"/>
                    <a:pt x="572" y="782"/>
                  </a:cubicBezTo>
                  <a:cubicBezTo>
                    <a:pt x="548" y="901"/>
                    <a:pt x="524" y="1008"/>
                    <a:pt x="512" y="1091"/>
                  </a:cubicBezTo>
                  <a:cubicBezTo>
                    <a:pt x="500" y="1175"/>
                    <a:pt x="476" y="1258"/>
                    <a:pt x="465" y="1341"/>
                  </a:cubicBezTo>
                  <a:cubicBezTo>
                    <a:pt x="453" y="1365"/>
                    <a:pt x="441" y="1389"/>
                    <a:pt x="417" y="1401"/>
                  </a:cubicBezTo>
                  <a:cubicBezTo>
                    <a:pt x="405" y="1413"/>
                    <a:pt x="381" y="1413"/>
                    <a:pt x="346" y="1425"/>
                  </a:cubicBezTo>
                  <a:cubicBezTo>
                    <a:pt x="250" y="1436"/>
                    <a:pt x="179" y="1472"/>
                    <a:pt x="131" y="1520"/>
                  </a:cubicBezTo>
                  <a:cubicBezTo>
                    <a:pt x="72" y="1567"/>
                    <a:pt x="36" y="1627"/>
                    <a:pt x="24" y="1687"/>
                  </a:cubicBezTo>
                  <a:cubicBezTo>
                    <a:pt x="0" y="1782"/>
                    <a:pt x="12" y="1865"/>
                    <a:pt x="48" y="1925"/>
                  </a:cubicBezTo>
                  <a:cubicBezTo>
                    <a:pt x="84" y="1996"/>
                    <a:pt x="131" y="2032"/>
                    <a:pt x="203" y="2056"/>
                  </a:cubicBezTo>
                  <a:lnTo>
                    <a:pt x="238" y="2056"/>
                  </a:lnTo>
                  <a:lnTo>
                    <a:pt x="286" y="2068"/>
                  </a:lnTo>
                  <a:lnTo>
                    <a:pt x="381" y="2068"/>
                  </a:lnTo>
                  <a:cubicBezTo>
                    <a:pt x="417" y="2079"/>
                    <a:pt x="441" y="2115"/>
                    <a:pt x="453" y="2175"/>
                  </a:cubicBezTo>
                  <a:cubicBezTo>
                    <a:pt x="488" y="2377"/>
                    <a:pt x="560" y="2568"/>
                    <a:pt x="667" y="2734"/>
                  </a:cubicBezTo>
                  <a:cubicBezTo>
                    <a:pt x="762" y="2889"/>
                    <a:pt x="893" y="3032"/>
                    <a:pt x="1060" y="3151"/>
                  </a:cubicBezTo>
                  <a:cubicBezTo>
                    <a:pt x="1215" y="3282"/>
                    <a:pt x="1405" y="3389"/>
                    <a:pt x="1631" y="3472"/>
                  </a:cubicBezTo>
                  <a:cubicBezTo>
                    <a:pt x="1846" y="3568"/>
                    <a:pt x="2096" y="3651"/>
                    <a:pt x="2370" y="3711"/>
                  </a:cubicBezTo>
                  <a:cubicBezTo>
                    <a:pt x="2608" y="3770"/>
                    <a:pt x="2846" y="3806"/>
                    <a:pt x="3096" y="3830"/>
                  </a:cubicBezTo>
                  <a:cubicBezTo>
                    <a:pt x="3183" y="3834"/>
                    <a:pt x="3269" y="3837"/>
                    <a:pt x="3352" y="3837"/>
                  </a:cubicBezTo>
                  <a:cubicBezTo>
                    <a:pt x="3496" y="3837"/>
                    <a:pt x="3634" y="3828"/>
                    <a:pt x="3763" y="3806"/>
                  </a:cubicBezTo>
                  <a:cubicBezTo>
                    <a:pt x="3965" y="3770"/>
                    <a:pt x="4132" y="3722"/>
                    <a:pt x="4275" y="3627"/>
                  </a:cubicBezTo>
                  <a:cubicBezTo>
                    <a:pt x="4417" y="3544"/>
                    <a:pt x="4513" y="3425"/>
                    <a:pt x="4548" y="3258"/>
                  </a:cubicBezTo>
                  <a:cubicBezTo>
                    <a:pt x="4560" y="3199"/>
                    <a:pt x="4572" y="3139"/>
                    <a:pt x="4560" y="3080"/>
                  </a:cubicBezTo>
                  <a:cubicBezTo>
                    <a:pt x="4548" y="3020"/>
                    <a:pt x="4525" y="2960"/>
                    <a:pt x="4501" y="2913"/>
                  </a:cubicBezTo>
                  <a:cubicBezTo>
                    <a:pt x="4465" y="2853"/>
                    <a:pt x="4429" y="2806"/>
                    <a:pt x="4370" y="2770"/>
                  </a:cubicBezTo>
                  <a:cubicBezTo>
                    <a:pt x="4322" y="2722"/>
                    <a:pt x="4263" y="2699"/>
                    <a:pt x="4191" y="2675"/>
                  </a:cubicBezTo>
                  <a:cubicBezTo>
                    <a:pt x="4167" y="2669"/>
                    <a:pt x="4141" y="2666"/>
                    <a:pt x="4112" y="2666"/>
                  </a:cubicBezTo>
                  <a:cubicBezTo>
                    <a:pt x="4084" y="2666"/>
                    <a:pt x="4054" y="2669"/>
                    <a:pt x="4025" y="2675"/>
                  </a:cubicBezTo>
                  <a:cubicBezTo>
                    <a:pt x="3965" y="2687"/>
                    <a:pt x="3905" y="2699"/>
                    <a:pt x="3858" y="2734"/>
                  </a:cubicBezTo>
                  <a:cubicBezTo>
                    <a:pt x="3810" y="2758"/>
                    <a:pt x="3763" y="2794"/>
                    <a:pt x="3727" y="2830"/>
                  </a:cubicBezTo>
                  <a:cubicBezTo>
                    <a:pt x="3691" y="2865"/>
                    <a:pt x="3667" y="2913"/>
                    <a:pt x="3655" y="2960"/>
                  </a:cubicBezTo>
                  <a:cubicBezTo>
                    <a:pt x="3644" y="2996"/>
                    <a:pt x="3644" y="3032"/>
                    <a:pt x="3655" y="3056"/>
                  </a:cubicBezTo>
                  <a:cubicBezTo>
                    <a:pt x="3667" y="3091"/>
                    <a:pt x="3679" y="3127"/>
                    <a:pt x="3667" y="3151"/>
                  </a:cubicBezTo>
                  <a:cubicBezTo>
                    <a:pt x="3655" y="3175"/>
                    <a:pt x="3632" y="3199"/>
                    <a:pt x="3584" y="3211"/>
                  </a:cubicBezTo>
                  <a:cubicBezTo>
                    <a:pt x="3536" y="3211"/>
                    <a:pt x="3477" y="3222"/>
                    <a:pt x="3405" y="3222"/>
                  </a:cubicBezTo>
                  <a:cubicBezTo>
                    <a:pt x="3334" y="3211"/>
                    <a:pt x="3251" y="3211"/>
                    <a:pt x="3167" y="3187"/>
                  </a:cubicBezTo>
                  <a:cubicBezTo>
                    <a:pt x="3084" y="3175"/>
                    <a:pt x="3001" y="3163"/>
                    <a:pt x="2917" y="3151"/>
                  </a:cubicBezTo>
                  <a:cubicBezTo>
                    <a:pt x="2834" y="3139"/>
                    <a:pt x="2762" y="3115"/>
                    <a:pt x="2691" y="3103"/>
                  </a:cubicBezTo>
                  <a:lnTo>
                    <a:pt x="2548" y="3068"/>
                  </a:lnTo>
                  <a:cubicBezTo>
                    <a:pt x="2465" y="3044"/>
                    <a:pt x="2370" y="3020"/>
                    <a:pt x="2274" y="2984"/>
                  </a:cubicBezTo>
                  <a:cubicBezTo>
                    <a:pt x="2179" y="2949"/>
                    <a:pt x="2084" y="2913"/>
                    <a:pt x="1989" y="2865"/>
                  </a:cubicBezTo>
                  <a:cubicBezTo>
                    <a:pt x="1893" y="2818"/>
                    <a:pt x="1798" y="2770"/>
                    <a:pt x="1715" y="2722"/>
                  </a:cubicBezTo>
                  <a:cubicBezTo>
                    <a:pt x="1631" y="2663"/>
                    <a:pt x="1548" y="2615"/>
                    <a:pt x="1477" y="2556"/>
                  </a:cubicBezTo>
                  <a:cubicBezTo>
                    <a:pt x="1417" y="2496"/>
                    <a:pt x="1369" y="2437"/>
                    <a:pt x="1322" y="2389"/>
                  </a:cubicBezTo>
                  <a:cubicBezTo>
                    <a:pt x="1286" y="2329"/>
                    <a:pt x="1274" y="2270"/>
                    <a:pt x="1286" y="2222"/>
                  </a:cubicBezTo>
                  <a:cubicBezTo>
                    <a:pt x="1286" y="2210"/>
                    <a:pt x="1298" y="2198"/>
                    <a:pt x="1310" y="2187"/>
                  </a:cubicBezTo>
                  <a:cubicBezTo>
                    <a:pt x="1322" y="2187"/>
                    <a:pt x="1369" y="2175"/>
                    <a:pt x="1441" y="2175"/>
                  </a:cubicBezTo>
                  <a:lnTo>
                    <a:pt x="2120" y="2175"/>
                  </a:lnTo>
                  <a:cubicBezTo>
                    <a:pt x="2251" y="2175"/>
                    <a:pt x="2393" y="2175"/>
                    <a:pt x="2536" y="2187"/>
                  </a:cubicBezTo>
                  <a:lnTo>
                    <a:pt x="3263" y="2187"/>
                  </a:lnTo>
                  <a:cubicBezTo>
                    <a:pt x="3346" y="2187"/>
                    <a:pt x="3405" y="2187"/>
                    <a:pt x="3441" y="2175"/>
                  </a:cubicBezTo>
                  <a:cubicBezTo>
                    <a:pt x="3560" y="2175"/>
                    <a:pt x="3644" y="2151"/>
                    <a:pt x="3691" y="2103"/>
                  </a:cubicBezTo>
                  <a:cubicBezTo>
                    <a:pt x="3751" y="2056"/>
                    <a:pt x="3786" y="1996"/>
                    <a:pt x="3798" y="1925"/>
                  </a:cubicBezTo>
                  <a:cubicBezTo>
                    <a:pt x="3810" y="1913"/>
                    <a:pt x="3810" y="1901"/>
                    <a:pt x="3810" y="1889"/>
                  </a:cubicBezTo>
                  <a:cubicBezTo>
                    <a:pt x="3810" y="1889"/>
                    <a:pt x="3810" y="1877"/>
                    <a:pt x="3810" y="1865"/>
                  </a:cubicBezTo>
                  <a:cubicBezTo>
                    <a:pt x="3822" y="1782"/>
                    <a:pt x="3810" y="1722"/>
                    <a:pt x="3786" y="1663"/>
                  </a:cubicBezTo>
                  <a:cubicBezTo>
                    <a:pt x="3763" y="1603"/>
                    <a:pt x="3715" y="1567"/>
                    <a:pt x="3655" y="1556"/>
                  </a:cubicBezTo>
                  <a:cubicBezTo>
                    <a:pt x="3608" y="1544"/>
                    <a:pt x="3524" y="1532"/>
                    <a:pt x="3405" y="1532"/>
                  </a:cubicBezTo>
                  <a:lnTo>
                    <a:pt x="3001" y="1532"/>
                  </a:lnTo>
                  <a:cubicBezTo>
                    <a:pt x="2917" y="1526"/>
                    <a:pt x="2834" y="1523"/>
                    <a:pt x="2751" y="1523"/>
                  </a:cubicBezTo>
                  <a:cubicBezTo>
                    <a:pt x="2667" y="1523"/>
                    <a:pt x="2584" y="1526"/>
                    <a:pt x="2501" y="1532"/>
                  </a:cubicBezTo>
                  <a:lnTo>
                    <a:pt x="1989" y="1532"/>
                  </a:lnTo>
                  <a:cubicBezTo>
                    <a:pt x="1834" y="1532"/>
                    <a:pt x="1691" y="1520"/>
                    <a:pt x="1560" y="1520"/>
                  </a:cubicBezTo>
                  <a:cubicBezTo>
                    <a:pt x="1441" y="1520"/>
                    <a:pt x="1346" y="1508"/>
                    <a:pt x="1298" y="1496"/>
                  </a:cubicBezTo>
                  <a:cubicBezTo>
                    <a:pt x="1262" y="1484"/>
                    <a:pt x="1250" y="1472"/>
                    <a:pt x="1238" y="1448"/>
                  </a:cubicBezTo>
                  <a:cubicBezTo>
                    <a:pt x="1238" y="1425"/>
                    <a:pt x="1227" y="1389"/>
                    <a:pt x="1227" y="1353"/>
                  </a:cubicBezTo>
                  <a:cubicBezTo>
                    <a:pt x="1227" y="1306"/>
                    <a:pt x="1238" y="1270"/>
                    <a:pt x="1238" y="1222"/>
                  </a:cubicBezTo>
                  <a:cubicBezTo>
                    <a:pt x="1250" y="1186"/>
                    <a:pt x="1262" y="1139"/>
                    <a:pt x="1262" y="1103"/>
                  </a:cubicBezTo>
                  <a:lnTo>
                    <a:pt x="1298" y="960"/>
                  </a:lnTo>
                  <a:cubicBezTo>
                    <a:pt x="1310" y="925"/>
                    <a:pt x="1322" y="901"/>
                    <a:pt x="1346" y="877"/>
                  </a:cubicBezTo>
                  <a:cubicBezTo>
                    <a:pt x="1362" y="868"/>
                    <a:pt x="1379" y="860"/>
                    <a:pt x="1400" y="860"/>
                  </a:cubicBezTo>
                  <a:cubicBezTo>
                    <a:pt x="1409" y="860"/>
                    <a:pt x="1419" y="862"/>
                    <a:pt x="1429" y="865"/>
                  </a:cubicBezTo>
                  <a:cubicBezTo>
                    <a:pt x="1679" y="889"/>
                    <a:pt x="1929" y="913"/>
                    <a:pt x="2191" y="936"/>
                  </a:cubicBezTo>
                  <a:cubicBezTo>
                    <a:pt x="2441" y="960"/>
                    <a:pt x="2691" y="984"/>
                    <a:pt x="2953" y="996"/>
                  </a:cubicBezTo>
                  <a:cubicBezTo>
                    <a:pt x="3203" y="1008"/>
                    <a:pt x="3453" y="1020"/>
                    <a:pt x="3703" y="1032"/>
                  </a:cubicBezTo>
                  <a:cubicBezTo>
                    <a:pt x="3953" y="1032"/>
                    <a:pt x="4203" y="1032"/>
                    <a:pt x="4465" y="1020"/>
                  </a:cubicBezTo>
                  <a:cubicBezTo>
                    <a:pt x="4560" y="1008"/>
                    <a:pt x="4644" y="984"/>
                    <a:pt x="4691" y="936"/>
                  </a:cubicBezTo>
                  <a:cubicBezTo>
                    <a:pt x="4751" y="901"/>
                    <a:pt x="4787" y="841"/>
                    <a:pt x="4798" y="782"/>
                  </a:cubicBezTo>
                  <a:cubicBezTo>
                    <a:pt x="4810" y="746"/>
                    <a:pt x="4810" y="710"/>
                    <a:pt x="4822" y="663"/>
                  </a:cubicBezTo>
                  <a:cubicBezTo>
                    <a:pt x="4834" y="627"/>
                    <a:pt x="4834" y="579"/>
                    <a:pt x="4822" y="544"/>
                  </a:cubicBezTo>
                  <a:cubicBezTo>
                    <a:pt x="4822" y="508"/>
                    <a:pt x="4798" y="472"/>
                    <a:pt x="4775" y="448"/>
                  </a:cubicBezTo>
                  <a:cubicBezTo>
                    <a:pt x="4751" y="413"/>
                    <a:pt x="4715" y="389"/>
                    <a:pt x="4667" y="377"/>
                  </a:cubicBezTo>
                  <a:cubicBezTo>
                    <a:pt x="4632" y="377"/>
                    <a:pt x="4584" y="365"/>
                    <a:pt x="4537" y="365"/>
                  </a:cubicBezTo>
                  <a:cubicBezTo>
                    <a:pt x="4481" y="369"/>
                    <a:pt x="4424" y="370"/>
                    <a:pt x="4365" y="370"/>
                  </a:cubicBezTo>
                  <a:cubicBezTo>
                    <a:pt x="4248" y="370"/>
                    <a:pt x="4124" y="365"/>
                    <a:pt x="3989" y="365"/>
                  </a:cubicBezTo>
                  <a:cubicBezTo>
                    <a:pt x="3786" y="365"/>
                    <a:pt x="3584" y="353"/>
                    <a:pt x="3370" y="353"/>
                  </a:cubicBezTo>
                  <a:cubicBezTo>
                    <a:pt x="3167" y="341"/>
                    <a:pt x="2953" y="329"/>
                    <a:pt x="2751" y="317"/>
                  </a:cubicBezTo>
                  <a:cubicBezTo>
                    <a:pt x="2548" y="305"/>
                    <a:pt x="2370" y="293"/>
                    <a:pt x="2203" y="282"/>
                  </a:cubicBezTo>
                  <a:cubicBezTo>
                    <a:pt x="2036" y="270"/>
                    <a:pt x="1893" y="258"/>
                    <a:pt x="1774" y="234"/>
                  </a:cubicBezTo>
                  <a:cubicBezTo>
                    <a:pt x="1655" y="222"/>
                    <a:pt x="1584" y="210"/>
                    <a:pt x="1536" y="210"/>
                  </a:cubicBezTo>
                  <a:cubicBezTo>
                    <a:pt x="1524" y="198"/>
                    <a:pt x="1500" y="186"/>
                    <a:pt x="1477" y="174"/>
                  </a:cubicBezTo>
                  <a:cubicBezTo>
                    <a:pt x="1465" y="163"/>
                    <a:pt x="1441" y="151"/>
                    <a:pt x="1417" y="127"/>
                  </a:cubicBezTo>
                  <a:cubicBezTo>
                    <a:pt x="1405" y="103"/>
                    <a:pt x="1369" y="91"/>
                    <a:pt x="1346" y="67"/>
                  </a:cubicBezTo>
                  <a:cubicBezTo>
                    <a:pt x="1310" y="55"/>
                    <a:pt x="1274" y="43"/>
                    <a:pt x="1227" y="32"/>
                  </a:cubicBezTo>
                  <a:cubicBezTo>
                    <a:pt x="1144" y="9"/>
                    <a:pt x="1075" y="1"/>
                    <a:pt x="1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38"/>
          <p:cNvSpPr txBox="1">
            <a:spLocks noGrp="1"/>
          </p:cNvSpPr>
          <p:nvPr>
            <p:ph type="body" idx="1"/>
          </p:nvPr>
        </p:nvSpPr>
        <p:spPr>
          <a:xfrm>
            <a:off x="1125350" y="761625"/>
            <a:ext cx="70695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 b="1"/>
              <a:t>Effective air quality monitoring  </a:t>
            </a:r>
            <a:endParaRPr sz="2400"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 b="1"/>
              <a:t>Temperature and humidity measurement</a:t>
            </a:r>
            <a:endParaRPr sz="2400"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 b="1"/>
              <a:t>Built-in Wi-Fi connectivity</a:t>
            </a:r>
            <a:endParaRPr sz="2400"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 b="1"/>
              <a:t>Suitable for indoor and outdoor areas</a:t>
            </a:r>
            <a:endParaRPr sz="2400" b="1"/>
          </a:p>
        </p:txBody>
      </p:sp>
      <p:sp>
        <p:nvSpPr>
          <p:cNvPr id="2425" name="Google Shape;2425;p38"/>
          <p:cNvSpPr txBox="1">
            <a:spLocks noGrp="1"/>
          </p:cNvSpPr>
          <p:nvPr>
            <p:ph type="title"/>
          </p:nvPr>
        </p:nvSpPr>
        <p:spPr>
          <a:xfrm>
            <a:off x="808100" y="-50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id="2426" name="Google Shape;24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425" y="2748825"/>
            <a:ext cx="3440500" cy="23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39"/>
          <p:cNvSpPr txBox="1">
            <a:spLocks noGrp="1"/>
          </p:cNvSpPr>
          <p:nvPr>
            <p:ph type="body" idx="1"/>
          </p:nvPr>
        </p:nvSpPr>
        <p:spPr>
          <a:xfrm>
            <a:off x="319085" y="1330956"/>
            <a:ext cx="4749051" cy="248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" sz="1700" b="1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Air quality monitors come equipped with various types of sensors that are designed to detect specific pollutants.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700" b="1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700" b="1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" sz="1700" b="1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Air quality monitoring is a crucial tool for improving air quality, safeguarding public health, and ensuring regulatory compliance. </a:t>
            </a:r>
            <a:endParaRPr sz="1700" b="1" dirty="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39"/>
          <p:cNvSpPr txBox="1">
            <a:spLocks noGrp="1"/>
          </p:cNvSpPr>
          <p:nvPr>
            <p:ph type="title"/>
          </p:nvPr>
        </p:nvSpPr>
        <p:spPr>
          <a:xfrm>
            <a:off x="720000" y="99350"/>
            <a:ext cx="77040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              </a:t>
            </a:r>
            <a:r>
              <a:rPr lang="en" sz="2400" b="1">
                <a:solidFill>
                  <a:schemeClr val="lt1"/>
                </a:solidFill>
              </a:rPr>
              <a:t> </a:t>
            </a:r>
            <a:r>
              <a:rPr lang="en" sz="3400" b="1"/>
              <a:t>Effective air Quality monitoring </a:t>
            </a:r>
            <a:endParaRPr sz="4700"/>
          </a:p>
        </p:txBody>
      </p:sp>
      <p:pic>
        <p:nvPicPr>
          <p:cNvPr id="2433" name="Google Shape;24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9631">
            <a:off x="5418087" y="1728142"/>
            <a:ext cx="3271531" cy="168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40"/>
          <p:cNvSpPr txBox="1">
            <a:spLocks noGrp="1"/>
          </p:cNvSpPr>
          <p:nvPr>
            <p:ph type="body" idx="1"/>
          </p:nvPr>
        </p:nvSpPr>
        <p:spPr>
          <a:xfrm>
            <a:off x="972600" y="1160926"/>
            <a:ext cx="6967068" cy="3136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b="1" dirty="0"/>
              <a:t>Environmental monitoring through IoT involves detecting temperature and humidity using specialized sensors connected to the Internet.</a:t>
            </a: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sz="1900" b="1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b="1" dirty="0"/>
              <a:t>These sensors gather real-time data and transmit it wirelessly to a central system for analysis and monitoring.</a:t>
            </a: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sz="1900" b="1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b="1" dirty="0"/>
              <a:t>The IoT system processes the information and offers insights into temperature and humidity conditions in the monitored area.</a:t>
            </a:r>
            <a:endParaRPr sz="1900" b="1" dirty="0"/>
          </a:p>
        </p:txBody>
      </p:sp>
      <p:sp>
        <p:nvSpPr>
          <p:cNvPr id="2439" name="Google Shape;2439;p40"/>
          <p:cNvSpPr txBox="1">
            <a:spLocks noGrp="1"/>
          </p:cNvSpPr>
          <p:nvPr>
            <p:ph type="title"/>
          </p:nvPr>
        </p:nvSpPr>
        <p:spPr>
          <a:xfrm>
            <a:off x="720000" y="29737"/>
            <a:ext cx="7704000" cy="10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Temperature and humidity measurement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41"/>
          <p:cNvSpPr txBox="1">
            <a:spLocks noGrp="1"/>
          </p:cNvSpPr>
          <p:nvPr>
            <p:ph type="body" idx="1"/>
          </p:nvPr>
        </p:nvSpPr>
        <p:spPr>
          <a:xfrm>
            <a:off x="658483" y="1134319"/>
            <a:ext cx="4389900" cy="34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T</a:t>
            </a:r>
            <a:r>
              <a:rPr lang="en" sz="2100" b="1" dirty="0"/>
              <a:t>he integration of built-in WiFi in IoT environmental monitoring offers a variety of benefits, such as wireless data transmission and remote access. This enables real-time monitoring, data collection, energy efficiency, asset protection, regulatory compliance, early warnings, data-driven decisions, and cost savings.</a:t>
            </a:r>
            <a:endParaRPr sz="2100" b="1" dirty="0"/>
          </a:p>
        </p:txBody>
      </p:sp>
      <p:sp>
        <p:nvSpPr>
          <p:cNvPr id="2445" name="Google Shape;2445;p41"/>
          <p:cNvSpPr txBox="1">
            <a:spLocks noGrp="1"/>
          </p:cNvSpPr>
          <p:nvPr>
            <p:ph type="title"/>
          </p:nvPr>
        </p:nvSpPr>
        <p:spPr>
          <a:xfrm>
            <a:off x="720000" y="-360600"/>
            <a:ext cx="7704000" cy="21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dirty="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ochi Hand"/>
              <a:buNone/>
            </a:pPr>
            <a:r>
              <a:rPr lang="en" sz="2200" b="1" dirty="0"/>
              <a:t>                       </a:t>
            </a:r>
            <a:r>
              <a:rPr lang="en" sz="3500" b="1" dirty="0"/>
              <a:t>Built-in Wi-Fi connectivity</a:t>
            </a:r>
            <a:endParaRPr sz="3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46" name="Google Shape;24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5666">
            <a:off x="5128242" y="1580598"/>
            <a:ext cx="3703964" cy="181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co-Friendly Marketing Plan by Slidesgo">
  <a:themeElements>
    <a:clrScheme name="Simple Light">
      <a:dk1>
        <a:srgbClr val="F5F1E2"/>
      </a:dk1>
      <a:lt1>
        <a:srgbClr val="322B1A"/>
      </a:lt1>
      <a:dk2>
        <a:srgbClr val="92A242"/>
      </a:dk2>
      <a:lt2>
        <a:srgbClr val="B6C475"/>
      </a:lt2>
      <a:accent1>
        <a:srgbClr val="CFD6B3"/>
      </a:accent1>
      <a:accent2>
        <a:srgbClr val="957C5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2B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468</Words>
  <Application>Microsoft Office PowerPoint</Application>
  <PresentationFormat>On-screen Show (16:9)</PresentationFormat>
  <Paragraphs>77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Gochi Hand</vt:lpstr>
      <vt:lpstr>Arial</vt:lpstr>
      <vt:lpstr>Oswald</vt:lpstr>
      <vt:lpstr>Roboto</vt:lpstr>
      <vt:lpstr>Anaheim</vt:lpstr>
      <vt:lpstr>Söhne</vt:lpstr>
      <vt:lpstr>Baloo Thambi 2</vt:lpstr>
      <vt:lpstr>Bebas Neue</vt:lpstr>
      <vt:lpstr>Eco-Friendly Marketing Plan by Slidesgo</vt:lpstr>
      <vt:lpstr>  Eco-Watchdog system </vt:lpstr>
      <vt:lpstr>— Mahatma Gandhi</vt:lpstr>
      <vt:lpstr>01</vt:lpstr>
      <vt:lpstr>PowerPoint Presentation</vt:lpstr>
      <vt:lpstr>Introduction</vt:lpstr>
      <vt:lpstr>Features</vt:lpstr>
      <vt:lpstr>               Effective air Quality monitoring </vt:lpstr>
      <vt:lpstr>Temperature and humidity measurement </vt:lpstr>
      <vt:lpstr>                         Built-in Wi-Fi connectivity </vt:lpstr>
      <vt:lpstr>Suitable for indoor and outdoor</vt:lpstr>
      <vt:lpstr>Goals</vt:lpstr>
      <vt:lpstr>Sources of Greenhouse Gas Emissions</vt:lpstr>
      <vt:lpstr>PowerPoint Presentation</vt:lpstr>
      <vt:lpstr>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Eco-Watchdog system </dc:title>
  <cp:lastModifiedBy>Arpit sharma</cp:lastModifiedBy>
  <cp:revision>3</cp:revision>
  <dcterms:modified xsi:type="dcterms:W3CDTF">2023-12-01T16:06:26Z</dcterms:modified>
</cp:coreProperties>
</file>